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  <p:sldMasterId id="2147483810" r:id="rId2"/>
  </p:sldMasterIdLst>
  <p:notesMasterIdLst>
    <p:notesMasterId r:id="rId26"/>
  </p:notesMasterIdLst>
  <p:handoutMasterIdLst>
    <p:handoutMasterId r:id="rId27"/>
  </p:handoutMasterIdLst>
  <p:sldIdLst>
    <p:sldId id="360" r:id="rId3"/>
    <p:sldId id="697" r:id="rId4"/>
    <p:sldId id="683" r:id="rId5"/>
    <p:sldId id="713" r:id="rId6"/>
    <p:sldId id="716" r:id="rId7"/>
    <p:sldId id="711" r:id="rId8"/>
    <p:sldId id="712" r:id="rId9"/>
    <p:sldId id="714" r:id="rId10"/>
    <p:sldId id="715" r:id="rId11"/>
    <p:sldId id="717" r:id="rId12"/>
    <p:sldId id="5170" r:id="rId13"/>
    <p:sldId id="5153" r:id="rId14"/>
    <p:sldId id="5166" r:id="rId15"/>
    <p:sldId id="5165" r:id="rId16"/>
    <p:sldId id="5159" r:id="rId17"/>
    <p:sldId id="5167" r:id="rId18"/>
    <p:sldId id="705" r:id="rId19"/>
    <p:sldId id="679" r:id="rId20"/>
    <p:sldId id="706" r:id="rId21"/>
    <p:sldId id="718" r:id="rId22"/>
    <p:sldId id="5172" r:id="rId23"/>
    <p:sldId id="5168" r:id="rId24"/>
    <p:sldId id="5169" r:id="rId25"/>
  </p:sldIdLst>
  <p:sldSz cx="12192000" cy="68580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82861101-81DA-41F3-B580-5FC980EE38B7}">
          <p14:sldIdLst>
            <p14:sldId id="360"/>
            <p14:sldId id="697"/>
            <p14:sldId id="683"/>
            <p14:sldId id="713"/>
            <p14:sldId id="716"/>
            <p14:sldId id="711"/>
            <p14:sldId id="712"/>
            <p14:sldId id="714"/>
            <p14:sldId id="715"/>
            <p14:sldId id="717"/>
            <p14:sldId id="5170"/>
            <p14:sldId id="5153"/>
            <p14:sldId id="5166"/>
            <p14:sldId id="5165"/>
            <p14:sldId id="5159"/>
            <p14:sldId id="5167"/>
            <p14:sldId id="705"/>
            <p14:sldId id="679"/>
            <p14:sldId id="706"/>
            <p14:sldId id="718"/>
            <p14:sldId id="5172"/>
            <p14:sldId id="5168"/>
            <p14:sldId id="51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276"/>
    <a:srgbClr val="0C0D0D"/>
    <a:srgbClr val="742253"/>
    <a:srgbClr val="802060"/>
    <a:srgbClr val="EB6E1F"/>
    <a:srgbClr val="EC8726"/>
    <a:srgbClr val="EB8726"/>
    <a:srgbClr val="3F4042"/>
    <a:srgbClr val="3C3C3C"/>
    <a:srgbClr val="363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D47AF1-DFD6-4C0F-BD0C-BFFB6A509CEF}" v="10" dt="2023-08-27T23:28:07.2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4" autoAdjust="0"/>
    <p:restoredTop sz="94728" autoAdjust="0"/>
  </p:normalViewPr>
  <p:slideViewPr>
    <p:cSldViewPr snapToGrid="0" snapToObjects="1">
      <p:cViewPr varScale="1">
        <p:scale>
          <a:sx n="106" d="100"/>
          <a:sy n="106" d="100"/>
        </p:scale>
        <p:origin x="102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240" y="-104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stin Rodgers" userId="4de77736-16f5-471f-bb57-3063e453934a" providerId="ADAL" clId="{E6D47AF1-DFD6-4C0F-BD0C-BFFB6A509CEF}"/>
    <pc:docChg chg="undo redo custSel modSld modMainMaster modNotesMaster">
      <pc:chgData name="Dustin Rodgers" userId="4de77736-16f5-471f-bb57-3063e453934a" providerId="ADAL" clId="{E6D47AF1-DFD6-4C0F-BD0C-BFFB6A509CEF}" dt="2023-09-01T15:34:22.138" v="756" actId="478"/>
      <pc:docMkLst>
        <pc:docMk/>
      </pc:docMkLst>
      <pc:sldChg chg="addSp delSp modSp mod modClrScheme chgLayout">
        <pc:chgData name="Dustin Rodgers" userId="4de77736-16f5-471f-bb57-3063e453934a" providerId="ADAL" clId="{E6D47AF1-DFD6-4C0F-BD0C-BFFB6A509CEF}" dt="2023-08-27T23:18:47.001" v="229"/>
        <pc:sldMkLst>
          <pc:docMk/>
          <pc:sldMk cId="3673157475" sldId="360"/>
        </pc:sldMkLst>
        <pc:spChg chg="mod ord">
          <ac:chgData name="Dustin Rodgers" userId="4de77736-16f5-471f-bb57-3063e453934a" providerId="ADAL" clId="{E6D47AF1-DFD6-4C0F-BD0C-BFFB6A509CEF}" dt="2023-08-27T23:18:47.001" v="229"/>
          <ac:spMkLst>
            <pc:docMk/>
            <pc:sldMk cId="3673157475" sldId="360"/>
            <ac:spMk id="2" creationId="{00000000-0000-0000-0000-000000000000}"/>
          </ac:spMkLst>
        </pc:spChg>
        <pc:spChg chg="del mod ord">
          <ac:chgData name="Dustin Rodgers" userId="4de77736-16f5-471f-bb57-3063e453934a" providerId="ADAL" clId="{E6D47AF1-DFD6-4C0F-BD0C-BFFB6A509CEF}" dt="2023-08-27T23:16:43.401" v="190" actId="478"/>
          <ac:spMkLst>
            <pc:docMk/>
            <pc:sldMk cId="3673157475" sldId="360"/>
            <ac:spMk id="3" creationId="{00000000-0000-0000-0000-000000000000}"/>
          </ac:spMkLst>
        </pc:spChg>
        <pc:spChg chg="add mod">
          <ac:chgData name="Dustin Rodgers" userId="4de77736-16f5-471f-bb57-3063e453934a" providerId="ADAL" clId="{E6D47AF1-DFD6-4C0F-BD0C-BFFB6A509CEF}" dt="2023-08-27T23:18:47.001" v="229"/>
          <ac:spMkLst>
            <pc:docMk/>
            <pc:sldMk cId="3673157475" sldId="360"/>
            <ac:spMk id="5" creationId="{18BFD3C7-6115-74CE-855E-1F887B509161}"/>
          </ac:spMkLst>
        </pc:spChg>
      </pc:sldChg>
      <pc:sldChg chg="addSp delSp modSp mod modClrScheme chgLayout modNotes">
        <pc:chgData name="Dustin Rodgers" userId="4de77736-16f5-471f-bb57-3063e453934a" providerId="ADAL" clId="{E6D47AF1-DFD6-4C0F-BD0C-BFFB6A509CEF}" dt="2023-09-01T15:33:31.569" v="750" actId="478"/>
        <pc:sldMkLst>
          <pc:docMk/>
          <pc:sldMk cId="2154867169" sldId="679"/>
        </pc:sldMkLst>
        <pc:spChg chg="mod ord">
          <ac:chgData name="Dustin Rodgers" userId="4de77736-16f5-471f-bb57-3063e453934a" providerId="ADAL" clId="{E6D47AF1-DFD6-4C0F-BD0C-BFFB6A509CEF}" dt="2023-09-01T15:28:57.461" v="698" actId="700"/>
          <ac:spMkLst>
            <pc:docMk/>
            <pc:sldMk cId="2154867169" sldId="679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57.553" v="701" actId="27636"/>
          <ac:spMkLst>
            <pc:docMk/>
            <pc:sldMk cId="2154867169" sldId="679"/>
            <ac:spMk id="4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33:31.569" v="750" actId="478"/>
          <ac:spMkLst>
            <pc:docMk/>
            <pc:sldMk cId="2154867169" sldId="679"/>
            <ac:spMk id="5" creationId="{CB1945AA-CD76-8B62-62E4-A0F41850B735}"/>
          </ac:spMkLst>
        </pc:spChg>
        <pc:spChg chg="mod">
          <ac:chgData name="Dustin Rodgers" userId="4de77736-16f5-471f-bb57-3063e453934a" providerId="ADAL" clId="{E6D47AF1-DFD6-4C0F-BD0C-BFFB6A509CEF}" dt="2023-08-27T23:25:53.991" v="662" actId="2711"/>
          <ac:spMkLst>
            <pc:docMk/>
            <pc:sldMk cId="2154867169" sldId="679"/>
            <ac:spMk id="6" creationId="{0AF9351E-AFEC-41A6-821A-472D6669C904}"/>
          </ac:spMkLst>
        </pc:spChg>
        <pc:spChg chg="mod">
          <ac:chgData name="Dustin Rodgers" userId="4de77736-16f5-471f-bb57-3063e453934a" providerId="ADAL" clId="{E6D47AF1-DFD6-4C0F-BD0C-BFFB6A509CEF}" dt="2023-08-27T23:26:01.715" v="663" actId="2711"/>
          <ac:spMkLst>
            <pc:docMk/>
            <pc:sldMk cId="2154867169" sldId="679"/>
            <ac:spMk id="8" creationId="{C1161376-3EA1-422B-930B-E45981D0AD4B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154867169" sldId="679"/>
            <ac:picMk id="3" creationId="{D6D1115A-0C27-48E2-BAC2-4034007340CD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154867169" sldId="679"/>
            <ac:picMk id="7" creationId="{C9AD1E01-64B8-4CC9-88DD-1E75651DAE4C}"/>
          </ac:picMkLst>
        </pc:picChg>
        <pc:cxnChg chg="mod">
          <ac:chgData name="Dustin Rodgers" userId="4de77736-16f5-471f-bb57-3063e453934a" providerId="ADAL" clId="{E6D47AF1-DFD6-4C0F-BD0C-BFFB6A509CEF}" dt="2023-08-27T23:18:43.880" v="209"/>
          <ac:cxnSpMkLst>
            <pc:docMk/>
            <pc:sldMk cId="2154867169" sldId="679"/>
            <ac:cxnSpMk id="10" creationId="{5386EF49-110A-465A-B070-08EFF98DDE47}"/>
          </ac:cxnSpMkLst>
        </pc:cxnChg>
      </pc:sldChg>
      <pc:sldChg chg="modSp mod modClrScheme chgLayout modNotes">
        <pc:chgData name="Dustin Rodgers" userId="4de77736-16f5-471f-bb57-3063e453934a" providerId="ADAL" clId="{E6D47AF1-DFD6-4C0F-BD0C-BFFB6A509CEF}" dt="2023-09-01T15:31:55.448" v="729" actId="20577"/>
        <pc:sldMkLst>
          <pc:docMk/>
          <pc:sldMk cId="183041253" sldId="683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183041253" sldId="683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183041253" sldId="683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1:55.448" v="729" actId="20577"/>
          <ac:spMkLst>
            <pc:docMk/>
            <pc:sldMk cId="183041253" sldId="683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183041253" sldId="683"/>
            <ac:picMk id="6" creationId="{E6519988-22EE-4605-9F76-E2217C1F918D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183041253" sldId="683"/>
            <ac:picMk id="7" creationId="{4742F00E-536E-4F21-B3ED-27D368A9EE1B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183041253" sldId="683"/>
            <ac:picMk id="8" creationId="{E9187EAC-B336-D234-132B-93411249B86F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183041253" sldId="683"/>
            <ac:picMk id="13" creationId="{8D060A0E-C84A-DBDC-BB14-8857C7DB3E5A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1:48.859" v="722" actId="207"/>
        <pc:sldMkLst>
          <pc:docMk/>
          <pc:sldMk cId="3204426621" sldId="697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3204426621" sldId="697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705" v="687" actId="27636"/>
          <ac:spMkLst>
            <pc:docMk/>
            <pc:sldMk cId="3204426621" sldId="697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1:48.859" v="722" actId="207"/>
          <ac:spMkLst>
            <pc:docMk/>
            <pc:sldMk cId="3204426621" sldId="697"/>
            <ac:spMk id="6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204426621" sldId="697"/>
            <ac:picMk id="7" creationId="{419D909E-3AB0-44D5-8460-D295A6DC5FD1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33:26.564" v="749" actId="478"/>
        <pc:sldMkLst>
          <pc:docMk/>
          <pc:sldMk cId="316272389" sldId="705"/>
        </pc:sldMkLst>
        <pc:spChg chg="mod ord">
          <ac:chgData name="Dustin Rodgers" userId="4de77736-16f5-471f-bb57-3063e453934a" providerId="ADAL" clId="{E6D47AF1-DFD6-4C0F-BD0C-BFFB6A509CEF}" dt="2023-09-01T15:28:57.461" v="698" actId="700"/>
          <ac:spMkLst>
            <pc:docMk/>
            <pc:sldMk cId="316272389" sldId="705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33:26.564" v="749" actId="478"/>
          <ac:spMkLst>
            <pc:docMk/>
            <pc:sldMk cId="316272389" sldId="705"/>
            <ac:spMk id="3" creationId="{01C9BF43-FC33-CCC8-7CF0-7D9254CACAA8}"/>
          </ac:spMkLst>
        </pc:spChg>
        <pc:spChg chg="mod ord">
          <ac:chgData name="Dustin Rodgers" userId="4de77736-16f5-471f-bb57-3063e453934a" providerId="ADAL" clId="{E6D47AF1-DFD6-4C0F-BD0C-BFFB6A509CEF}" dt="2023-09-01T15:28:57.550" v="700" actId="27636"/>
          <ac:spMkLst>
            <pc:docMk/>
            <pc:sldMk cId="316272389" sldId="705"/>
            <ac:spMk id="4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8-27T23:26:20.675" v="664" actId="2711"/>
          <ac:spMkLst>
            <pc:docMk/>
            <pc:sldMk cId="316272389" sldId="705"/>
            <ac:spMk id="6" creationId="{0AF9351E-AFEC-41A6-821A-472D6669C904}"/>
          </ac:spMkLst>
        </pc:spChg>
        <pc:spChg chg="mod">
          <ac:chgData name="Dustin Rodgers" userId="4de77736-16f5-471f-bb57-3063e453934a" providerId="ADAL" clId="{E6D47AF1-DFD6-4C0F-BD0C-BFFB6A509CEF}" dt="2023-08-27T23:26:26.546" v="665" actId="2711"/>
          <ac:spMkLst>
            <pc:docMk/>
            <pc:sldMk cId="316272389" sldId="705"/>
            <ac:spMk id="8" creationId="{C1161376-3EA1-422B-930B-E45981D0AD4B}"/>
          </ac:spMkLst>
        </pc:spChg>
        <pc:picChg chg="mod">
          <ac:chgData name="Dustin Rodgers" userId="4de77736-16f5-471f-bb57-3063e453934a" providerId="ADAL" clId="{E6D47AF1-DFD6-4C0F-BD0C-BFFB6A509CEF}" dt="2023-08-27T23:25:27.484" v="661" actId="1037"/>
          <ac:picMkLst>
            <pc:docMk/>
            <pc:sldMk cId="316272389" sldId="705"/>
            <ac:picMk id="5" creationId="{3D254D12-8774-40CA-850D-2D7CB3B97972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30:09.845" v="717" actId="1076"/>
        <pc:sldMkLst>
          <pc:docMk/>
          <pc:sldMk cId="4101985310" sldId="706"/>
        </pc:sldMkLst>
        <pc:spChg chg="mod ord">
          <ac:chgData name="Dustin Rodgers" userId="4de77736-16f5-471f-bb57-3063e453934a" providerId="ADAL" clId="{E6D47AF1-DFD6-4C0F-BD0C-BFFB6A509CEF}" dt="2023-09-01T15:28:57.461" v="698" actId="700"/>
          <ac:spMkLst>
            <pc:docMk/>
            <pc:sldMk cId="4101985310" sldId="706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9:37.039" v="712" actId="207"/>
          <ac:spMkLst>
            <pc:docMk/>
            <pc:sldMk cId="4101985310" sldId="706"/>
            <ac:spMk id="4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9-01T15:30:02.879" v="715" actId="14100"/>
          <ac:spMkLst>
            <pc:docMk/>
            <pc:sldMk cId="4101985310" sldId="706"/>
            <ac:spMk id="5" creationId="{EED76316-C589-49CA-B44D-4691C6E7111D}"/>
          </ac:spMkLst>
        </pc:spChg>
        <pc:spChg chg="add del mod ord">
          <ac:chgData name="Dustin Rodgers" userId="4de77736-16f5-471f-bb57-3063e453934a" providerId="ADAL" clId="{E6D47AF1-DFD6-4C0F-BD0C-BFFB6A509CEF}" dt="2023-09-01T15:29:30.097" v="711" actId="478"/>
          <ac:spMkLst>
            <pc:docMk/>
            <pc:sldMk cId="4101985310" sldId="706"/>
            <ac:spMk id="6" creationId="{84689B09-5572-CB13-86AF-F827AD077CB8}"/>
          </ac:spMkLst>
        </pc:spChg>
        <pc:spChg chg="mod">
          <ac:chgData name="Dustin Rodgers" userId="4de77736-16f5-471f-bb57-3063e453934a" providerId="ADAL" clId="{E6D47AF1-DFD6-4C0F-BD0C-BFFB6A509CEF}" dt="2023-09-01T15:30:02.879" v="715" actId="14100"/>
          <ac:spMkLst>
            <pc:docMk/>
            <pc:sldMk cId="4101985310" sldId="706"/>
            <ac:spMk id="7" creationId="{2C878E28-342D-4D06-BD0F-4F43E0045AD7}"/>
          </ac:spMkLst>
        </pc:spChg>
        <pc:spChg chg="mod">
          <ac:chgData name="Dustin Rodgers" userId="4de77736-16f5-471f-bb57-3063e453934a" providerId="ADAL" clId="{E6D47AF1-DFD6-4C0F-BD0C-BFFB6A509CEF}" dt="2023-09-01T15:30:02.879" v="715" actId="14100"/>
          <ac:spMkLst>
            <pc:docMk/>
            <pc:sldMk cId="4101985310" sldId="706"/>
            <ac:spMk id="8" creationId="{3A401EA3-C36E-4DB6-806E-4AC5C9B53E28}"/>
          </ac:spMkLst>
        </pc:spChg>
        <pc:spChg chg="mod">
          <ac:chgData name="Dustin Rodgers" userId="4de77736-16f5-471f-bb57-3063e453934a" providerId="ADAL" clId="{E6D47AF1-DFD6-4C0F-BD0C-BFFB6A509CEF}" dt="2023-09-01T15:30:02.879" v="715" actId="14100"/>
          <ac:spMkLst>
            <pc:docMk/>
            <pc:sldMk cId="4101985310" sldId="706"/>
            <ac:spMk id="9" creationId="{FF8A6B50-4FE4-43B2-AF33-33B333855B46}"/>
          </ac:spMkLst>
        </pc:spChg>
        <pc:spChg chg="mod">
          <ac:chgData name="Dustin Rodgers" userId="4de77736-16f5-471f-bb57-3063e453934a" providerId="ADAL" clId="{E6D47AF1-DFD6-4C0F-BD0C-BFFB6A509CEF}" dt="2023-09-01T15:30:02.879" v="715" actId="14100"/>
          <ac:spMkLst>
            <pc:docMk/>
            <pc:sldMk cId="4101985310" sldId="706"/>
            <ac:spMk id="10" creationId="{64DFA043-FC94-4D14-B2F3-505E0F18E84E}"/>
          </ac:spMkLst>
        </pc:spChg>
        <pc:spChg chg="mod">
          <ac:chgData name="Dustin Rodgers" userId="4de77736-16f5-471f-bb57-3063e453934a" providerId="ADAL" clId="{E6D47AF1-DFD6-4C0F-BD0C-BFFB6A509CEF}" dt="2023-09-01T15:30:02.879" v="715" actId="14100"/>
          <ac:spMkLst>
            <pc:docMk/>
            <pc:sldMk cId="4101985310" sldId="706"/>
            <ac:spMk id="12" creationId="{3699202A-C88A-486F-B326-CEA3575FADE5}"/>
          </ac:spMkLst>
        </pc:spChg>
        <pc:picChg chg="mod">
          <ac:chgData name="Dustin Rodgers" userId="4de77736-16f5-471f-bb57-3063e453934a" providerId="ADAL" clId="{E6D47AF1-DFD6-4C0F-BD0C-BFFB6A509CEF}" dt="2023-09-01T15:30:09.845" v="717" actId="1076"/>
          <ac:picMkLst>
            <pc:docMk/>
            <pc:sldMk cId="4101985310" sldId="706"/>
            <ac:picMk id="3" creationId="{BC827405-9A01-4231-A7DB-D990588BC0CF}"/>
          </ac:picMkLst>
        </pc:picChg>
        <pc:cxnChg chg="mod">
          <ac:chgData name="Dustin Rodgers" userId="4de77736-16f5-471f-bb57-3063e453934a" providerId="ADAL" clId="{E6D47AF1-DFD6-4C0F-BD0C-BFFB6A509CEF}" dt="2023-09-01T15:30:02.879" v="715" actId="14100"/>
          <ac:cxnSpMkLst>
            <pc:docMk/>
            <pc:sldMk cId="4101985310" sldId="706"/>
            <ac:cxnSpMk id="11" creationId="{8AD1CA93-42F9-4D7B-93D1-7FEDA07EFDB3}"/>
          </ac:cxnSpMkLst>
        </pc:cxnChg>
        <pc:cxnChg chg="mod">
          <ac:chgData name="Dustin Rodgers" userId="4de77736-16f5-471f-bb57-3063e453934a" providerId="ADAL" clId="{E6D47AF1-DFD6-4C0F-BD0C-BFFB6A509CEF}" dt="2023-09-01T15:30:02.879" v="715" actId="14100"/>
          <ac:cxnSpMkLst>
            <pc:docMk/>
            <pc:sldMk cId="4101985310" sldId="706"/>
            <ac:cxnSpMk id="14" creationId="{CCA181DA-D92D-4562-AE8F-9EDC026B12B9}"/>
          </ac:cxnSpMkLst>
        </pc:cxnChg>
        <pc:cxnChg chg="mod">
          <ac:chgData name="Dustin Rodgers" userId="4de77736-16f5-471f-bb57-3063e453934a" providerId="ADAL" clId="{E6D47AF1-DFD6-4C0F-BD0C-BFFB6A509CEF}" dt="2023-09-01T15:30:02.879" v="715" actId="14100"/>
          <ac:cxnSpMkLst>
            <pc:docMk/>
            <pc:sldMk cId="4101985310" sldId="706"/>
            <ac:cxnSpMk id="18" creationId="{021014AF-E59A-4ABC-BBA8-B4527FAE6F1A}"/>
          </ac:cxnSpMkLst>
        </pc:cxnChg>
      </pc:sldChg>
      <pc:sldChg chg="modSp mod modClrScheme chgLayout modNotes">
        <pc:chgData name="Dustin Rodgers" userId="4de77736-16f5-471f-bb57-3063e453934a" providerId="ADAL" clId="{E6D47AF1-DFD6-4C0F-BD0C-BFFB6A509CEF}" dt="2023-09-01T15:32:08.429" v="731" actId="207"/>
        <pc:sldMkLst>
          <pc:docMk/>
          <pc:sldMk cId="3139377898" sldId="711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3139377898" sldId="711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3139377898" sldId="711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2:08.429" v="731" actId="207"/>
          <ac:spMkLst>
            <pc:docMk/>
            <pc:sldMk cId="3139377898" sldId="711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139377898" sldId="711"/>
            <ac:picMk id="5" creationId="{8A5710E1-A008-791C-CDF9-D696774C2C56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2:05.505" v="730" actId="207"/>
        <pc:sldMkLst>
          <pc:docMk/>
          <pc:sldMk cId="3866663792" sldId="712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3866663792" sldId="712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3866663792" sldId="712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2:05.505" v="730" actId="207"/>
          <ac:spMkLst>
            <pc:docMk/>
            <pc:sldMk cId="3866663792" sldId="712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866663792" sldId="712"/>
            <ac:picMk id="8" creationId="{709B4E78-2242-44B2-88B0-59E7B249658A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1:42.444" v="720" actId="207"/>
        <pc:sldMkLst>
          <pc:docMk/>
          <pc:sldMk cId="2145905541" sldId="713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2145905541" sldId="713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2145905541" sldId="713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1:42.444" v="720" actId="207"/>
          <ac:spMkLst>
            <pc:docMk/>
            <pc:sldMk cId="2145905541" sldId="713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145905541" sldId="713"/>
            <ac:picMk id="1026" creationId="{3A14B0AF-EF34-4BDA-BF8C-14B3F494F76E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2:20.020" v="734" actId="14100"/>
        <pc:sldMkLst>
          <pc:docMk/>
          <pc:sldMk cId="1682970705" sldId="714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1682970705" sldId="714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2:20.020" v="734" actId="14100"/>
          <ac:spMkLst>
            <pc:docMk/>
            <pc:sldMk cId="1682970705" sldId="714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2:13.798" v="732" actId="207"/>
          <ac:spMkLst>
            <pc:docMk/>
            <pc:sldMk cId="1682970705" sldId="714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1682970705" sldId="714"/>
            <ac:picMk id="1028" creationId="{A3DA6D3E-C4C6-4B9C-AC88-FB3646E54C4C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2:23.507" v="735" actId="207"/>
        <pc:sldMkLst>
          <pc:docMk/>
          <pc:sldMk cId="448634784" sldId="715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448634784" sldId="715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448634784" sldId="715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2:23.507" v="735" actId="207"/>
          <ac:spMkLst>
            <pc:docMk/>
            <pc:sldMk cId="448634784" sldId="715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448634784" sldId="715"/>
            <ac:picMk id="2052" creationId="{C545A91C-6116-4099-99F5-770E1B9D26D9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31:31.545" v="719" actId="478"/>
        <pc:sldMkLst>
          <pc:docMk/>
          <pc:sldMk cId="3004108606" sldId="716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3004108606" sldId="716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31:31.545" v="719" actId="478"/>
          <ac:spMkLst>
            <pc:docMk/>
            <pc:sldMk cId="3004108606" sldId="716"/>
            <ac:spMk id="3" creationId="{1316D86A-DC1C-DEDB-BB96-0AF0EA2C7D62}"/>
          </ac:spMkLst>
        </pc:spChg>
        <pc:spChg chg="mod ord">
          <ac:chgData name="Dustin Rodgers" userId="4de77736-16f5-471f-bb57-3063e453934a" providerId="ADAL" clId="{E6D47AF1-DFD6-4C0F-BD0C-BFFB6A509CEF}" dt="2023-09-01T15:31:29.113" v="718" actId="207"/>
          <ac:spMkLst>
            <pc:docMk/>
            <pc:sldMk cId="3004108606" sldId="716"/>
            <ac:spMk id="4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3004108606" sldId="716"/>
            <ac:spMk id="5" creationId="{E3BD3D4C-775D-6D2B-49FC-93FE0C889A5B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004108606" sldId="716"/>
            <ac:picMk id="7" creationId="{BD0902E3-826D-4005-9B6B-AE9F7961F56B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2:31.522" v="736" actId="207"/>
        <pc:sldMkLst>
          <pc:docMk/>
          <pc:sldMk cId="151085484" sldId="717"/>
        </pc:sldMkLst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151085484" sldId="717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28:37.656" v="686" actId="700"/>
          <ac:spMkLst>
            <pc:docMk/>
            <pc:sldMk cId="151085484" sldId="717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2:31.522" v="736" actId="207"/>
          <ac:spMkLst>
            <pc:docMk/>
            <pc:sldMk cId="151085484" sldId="717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151085484" sldId="717"/>
            <ac:picMk id="1026" creationId="{E01B165D-E4DE-4F10-BEB4-6442A73D577F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29:20.465" v="708" actId="1076"/>
        <pc:sldMkLst>
          <pc:docMk/>
          <pc:sldMk cId="1540460450" sldId="718"/>
        </pc:sldMkLst>
        <pc:spChg chg="mod ord">
          <ac:chgData name="Dustin Rodgers" userId="4de77736-16f5-471f-bb57-3063e453934a" providerId="ADAL" clId="{E6D47AF1-DFD6-4C0F-BD0C-BFFB6A509CEF}" dt="2023-09-01T15:28:57.461" v="698" actId="700"/>
          <ac:spMkLst>
            <pc:docMk/>
            <pc:sldMk cId="1540460450" sldId="718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29:14.583" v="706" actId="478"/>
          <ac:spMkLst>
            <pc:docMk/>
            <pc:sldMk cId="1540460450" sldId="718"/>
            <ac:spMk id="3" creationId="{37406B20-0672-9BA4-A51D-3BA883AB7C95}"/>
          </ac:spMkLst>
        </pc:spChg>
        <pc:spChg chg="mod ord">
          <ac:chgData name="Dustin Rodgers" userId="4de77736-16f5-471f-bb57-3063e453934a" providerId="ADAL" clId="{E6D47AF1-DFD6-4C0F-BD0C-BFFB6A509CEF}" dt="2023-09-01T15:29:08.210" v="705" actId="207"/>
          <ac:spMkLst>
            <pc:docMk/>
            <pc:sldMk cId="1540460450" sldId="718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9-01T15:29:20.465" v="708" actId="1076"/>
          <ac:picMkLst>
            <pc:docMk/>
            <pc:sldMk cId="1540460450" sldId="718"/>
            <ac:picMk id="13" creationId="{04777E33-DF73-4417-9DB4-DF9A2B06FE93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33:10.743" v="745" actId="478"/>
        <pc:sldMkLst>
          <pc:docMk/>
          <pc:sldMk cId="3594156654" sldId="5153"/>
        </pc:sldMkLst>
        <pc:spChg chg="mod ord">
          <ac:chgData name="Dustin Rodgers" userId="4de77736-16f5-471f-bb57-3063e453934a" providerId="ADAL" clId="{E6D47AF1-DFD6-4C0F-BD0C-BFFB6A509CEF}" dt="2023-09-01T15:33:03.892" v="740" actId="700"/>
          <ac:spMkLst>
            <pc:docMk/>
            <pc:sldMk cId="3594156654" sldId="5153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33:10.743" v="745" actId="478"/>
          <ac:spMkLst>
            <pc:docMk/>
            <pc:sldMk cId="3594156654" sldId="5153"/>
            <ac:spMk id="3" creationId="{1DDFCB6F-6D91-0931-0314-EDF535E94B35}"/>
          </ac:spMkLst>
        </pc:spChg>
        <pc:spChg chg="mod ord">
          <ac:chgData name="Dustin Rodgers" userId="4de77736-16f5-471f-bb57-3063e453934a" providerId="ADAL" clId="{E6D47AF1-DFD6-4C0F-BD0C-BFFB6A509CEF}" dt="2023-09-01T15:33:03.953" v="741" actId="27636"/>
          <ac:spMkLst>
            <pc:docMk/>
            <pc:sldMk cId="3594156654" sldId="5153"/>
            <ac:spMk id="6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3594156654" sldId="5153"/>
            <ac:spMk id="13" creationId="{4BE842C4-8FEE-1393-BD8B-A81124B88248}"/>
          </ac:spMkLst>
        </pc:spChg>
        <pc:spChg chg="mod">
          <ac:chgData name="Dustin Rodgers" userId="4de77736-16f5-471f-bb57-3063e453934a" providerId="ADAL" clId="{E6D47AF1-DFD6-4C0F-BD0C-BFFB6A509CEF}" dt="2023-08-27T23:28:07.272" v="669" actId="2711"/>
          <ac:spMkLst>
            <pc:docMk/>
            <pc:sldMk cId="3594156654" sldId="5153"/>
            <ac:spMk id="16" creationId="{1FE3B51D-9449-2CA5-CFCD-A86602E211AE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3594156654" sldId="5153"/>
            <ac:spMk id="17" creationId="{E212B530-EA89-03E6-34AC-6278E6C8E974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3594156654" sldId="5153"/>
            <ac:spMk id="18" creationId="{0610A2DA-1E19-847A-7B1C-77505351E729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3594156654" sldId="5153"/>
            <ac:spMk id="19" creationId="{4DEBABE9-9E19-26CA-95FA-EB536290577F}"/>
          </ac:spMkLst>
        </pc:spChg>
        <pc:spChg chg="mod">
          <ac:chgData name="Dustin Rodgers" userId="4de77736-16f5-471f-bb57-3063e453934a" providerId="ADAL" clId="{E6D47AF1-DFD6-4C0F-BD0C-BFFB6A509CEF}" dt="2023-08-27T23:28:07.272" v="669" actId="2711"/>
          <ac:spMkLst>
            <pc:docMk/>
            <pc:sldMk cId="3594156654" sldId="5153"/>
            <ac:spMk id="23" creationId="{D44BF0AC-B59F-2674-9977-13411AB43F11}"/>
          </ac:spMkLst>
        </pc:spChg>
        <pc:spChg chg="mod">
          <ac:chgData name="Dustin Rodgers" userId="4de77736-16f5-471f-bb57-3063e453934a" providerId="ADAL" clId="{E6D47AF1-DFD6-4C0F-BD0C-BFFB6A509CEF}" dt="2023-08-27T23:28:07.272" v="669" actId="2711"/>
          <ac:spMkLst>
            <pc:docMk/>
            <pc:sldMk cId="3594156654" sldId="5153"/>
            <ac:spMk id="24" creationId="{32556DE8-4402-7715-F172-5E078BEEA350}"/>
          </ac:spMkLst>
        </pc:spChg>
        <pc:grpChg chg="mod">
          <ac:chgData name="Dustin Rodgers" userId="4de77736-16f5-471f-bb57-3063e453934a" providerId="ADAL" clId="{E6D47AF1-DFD6-4C0F-BD0C-BFFB6A509CEF}" dt="2023-08-27T23:18:43.880" v="209"/>
          <ac:grpSpMkLst>
            <pc:docMk/>
            <pc:sldMk cId="3594156654" sldId="5153"/>
            <ac:grpSpMk id="7" creationId="{00285C86-5C8D-CECD-ED9C-092BEA8B804D}"/>
          </ac:grpSpMkLst>
        </pc:grpChg>
        <pc:grpChg chg="mod">
          <ac:chgData name="Dustin Rodgers" userId="4de77736-16f5-471f-bb57-3063e453934a" providerId="ADAL" clId="{E6D47AF1-DFD6-4C0F-BD0C-BFFB6A509CEF}" dt="2023-08-27T23:28:07.272" v="669" actId="2711"/>
          <ac:grpSpMkLst>
            <pc:docMk/>
            <pc:sldMk cId="3594156654" sldId="5153"/>
            <ac:grpSpMk id="20" creationId="{26A5E659-6BAF-C1EC-8AE1-DB639AB646C5}"/>
          </ac:grpSpMkLst>
        </pc:grpChg>
        <pc:grpChg chg="mod">
          <ac:chgData name="Dustin Rodgers" userId="4de77736-16f5-471f-bb57-3063e453934a" providerId="ADAL" clId="{E6D47AF1-DFD6-4C0F-BD0C-BFFB6A509CEF}" dt="2023-08-27T23:28:07.272" v="669" actId="2711"/>
          <ac:grpSpMkLst>
            <pc:docMk/>
            <pc:sldMk cId="3594156654" sldId="5153"/>
            <ac:grpSpMk id="22" creationId="{BC09A7EF-4A45-902F-33D8-573E97895767}"/>
          </ac:grpSpMkLst>
        </pc:gr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594156654" sldId="5153"/>
            <ac:picMk id="11" creationId="{2772D037-0504-5438-21CC-EAF17E0AFFDA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594156654" sldId="5153"/>
            <ac:picMk id="12" creationId="{00000000-0000-0000-0000-00000000000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594156654" sldId="5153"/>
            <ac:picMk id="14" creationId="{00000000-0000-0000-0000-00000000000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3594156654" sldId="5153"/>
            <ac:picMk id="15" creationId="{00000000-0000-0000-0000-000000000000}"/>
          </ac:picMkLst>
        </pc:picChg>
      </pc:sldChg>
      <pc:sldChg chg="modSp mod modClrScheme chgLayout modNotes">
        <pc:chgData name="Dustin Rodgers" userId="4de77736-16f5-471f-bb57-3063e453934a" providerId="ADAL" clId="{E6D47AF1-DFD6-4C0F-BD0C-BFFB6A509CEF}" dt="2023-09-01T15:33:20.367" v="748" actId="14100"/>
        <pc:sldMkLst>
          <pc:docMk/>
          <pc:sldMk cId="2972774953" sldId="5159"/>
        </pc:sldMkLst>
        <pc:spChg chg="mod ord">
          <ac:chgData name="Dustin Rodgers" userId="4de77736-16f5-471f-bb57-3063e453934a" providerId="ADAL" clId="{E6D47AF1-DFD6-4C0F-BD0C-BFFB6A509CEF}" dt="2023-09-01T15:33:03.892" v="740" actId="700"/>
          <ac:spMkLst>
            <pc:docMk/>
            <pc:sldMk cId="2972774953" sldId="5159"/>
            <ac:spMk id="2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3:20.367" v="748" actId="14100"/>
          <ac:spMkLst>
            <pc:docMk/>
            <pc:sldMk cId="2972774953" sldId="5159"/>
            <ac:spMk id="3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3:03.978" v="744" actId="27636"/>
          <ac:spMkLst>
            <pc:docMk/>
            <pc:sldMk cId="2972774953" sldId="5159"/>
            <ac:spMk id="6" creationId="{00000000-0000-0000-0000-000000000000}"/>
          </ac:spMkLst>
        </pc:spChg>
        <pc:grpChg chg="mod">
          <ac:chgData name="Dustin Rodgers" userId="4de77736-16f5-471f-bb57-3063e453934a" providerId="ADAL" clId="{E6D47AF1-DFD6-4C0F-BD0C-BFFB6A509CEF}" dt="2023-08-27T23:18:43.880" v="209"/>
          <ac:grpSpMkLst>
            <pc:docMk/>
            <pc:sldMk cId="2972774953" sldId="5159"/>
            <ac:grpSpMk id="5" creationId="{EA185892-0B50-FC2B-F71C-127D2CA1D27E}"/>
          </ac:grpSpMkLst>
        </pc:grpChg>
        <pc:grpChg chg="mod">
          <ac:chgData name="Dustin Rodgers" userId="4de77736-16f5-471f-bb57-3063e453934a" providerId="ADAL" clId="{E6D47AF1-DFD6-4C0F-BD0C-BFFB6A509CEF}" dt="2023-08-27T23:18:43.880" v="209"/>
          <ac:grpSpMkLst>
            <pc:docMk/>
            <pc:sldMk cId="2972774953" sldId="5159"/>
            <ac:grpSpMk id="20" creationId="{9648FC97-5697-82C0-8DD5-7D81FBE7F70C}"/>
          </ac:grpSpMkLst>
        </pc:gr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4" creationId="{FAD2975E-2A02-B0A9-8CA9-9C5BBE46E736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11" creationId="{E85FE90F-B42C-B530-4050-9DF89CE64ED3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13" creationId="{0456A035-A3AB-3E88-F583-A458512E116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16" creationId="{98DA9B67-33CB-9DFB-719D-BEECC1F99B48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21" creationId="{4E973548-459B-0612-095A-B1C7CD24C9D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22" creationId="{FB18F4FB-A987-F56A-1D8C-246387885093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972774953" sldId="5159"/>
            <ac:picMk id="23" creationId="{7CB4519B-7909-8FD4-A6B4-0C7F58146623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33:15.530" v="747" actId="478"/>
        <pc:sldMkLst>
          <pc:docMk/>
          <pc:sldMk cId="821728678" sldId="5165"/>
        </pc:sldMkLst>
        <pc:spChg chg="mod ord">
          <ac:chgData name="Dustin Rodgers" userId="4de77736-16f5-471f-bb57-3063e453934a" providerId="ADAL" clId="{E6D47AF1-DFD6-4C0F-BD0C-BFFB6A509CEF}" dt="2023-09-01T15:33:03.892" v="740" actId="700"/>
          <ac:spMkLst>
            <pc:docMk/>
            <pc:sldMk cId="821728678" sldId="5165"/>
            <ac:spMk id="2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821728678" sldId="5165"/>
            <ac:spMk id="4" creationId="{30AB1B31-FFD1-8291-0749-014726480DC6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821728678" sldId="5165"/>
            <ac:spMk id="5" creationId="{504AB315-EA12-E05B-C956-CC3024E1EF80}"/>
          </ac:spMkLst>
        </pc:spChg>
        <pc:spChg chg="mod ord">
          <ac:chgData name="Dustin Rodgers" userId="4de77736-16f5-471f-bb57-3063e453934a" providerId="ADAL" clId="{E6D47AF1-DFD6-4C0F-BD0C-BFFB6A509CEF}" dt="2023-09-01T15:33:03.975" v="743" actId="27636"/>
          <ac:spMkLst>
            <pc:docMk/>
            <pc:sldMk cId="821728678" sldId="5165"/>
            <ac:spMk id="6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33:15.530" v="747" actId="478"/>
          <ac:spMkLst>
            <pc:docMk/>
            <pc:sldMk cId="821728678" sldId="5165"/>
            <ac:spMk id="11" creationId="{29E8BC5A-A6CD-EB5E-747B-28B1E3DA0DCA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821728678" sldId="5165"/>
            <ac:spMk id="18" creationId="{0610A2DA-1E19-847A-7B1C-77505351E729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821728678" sldId="5165"/>
            <ac:spMk id="19" creationId="{4DEBABE9-9E19-26CA-95FA-EB536290577F}"/>
          </ac:spMkLst>
        </pc:spChg>
        <pc:grpChg chg="mod">
          <ac:chgData name="Dustin Rodgers" userId="4de77736-16f5-471f-bb57-3063e453934a" providerId="ADAL" clId="{E6D47AF1-DFD6-4C0F-BD0C-BFFB6A509CEF}" dt="2023-08-27T23:26:49.753" v="666" actId="2711"/>
          <ac:grpSpMkLst>
            <pc:docMk/>
            <pc:sldMk cId="821728678" sldId="5165"/>
            <ac:grpSpMk id="3" creationId="{510F5113-EEE3-BEF0-0EC1-4CD9DB159B93}"/>
          </ac:grpSpMkLst>
        </pc:grpChg>
        <pc:grpChg chg="mod">
          <ac:chgData name="Dustin Rodgers" userId="4de77736-16f5-471f-bb57-3063e453934a" providerId="ADAL" clId="{E6D47AF1-DFD6-4C0F-BD0C-BFFB6A509CEF}" dt="2023-08-27T23:18:43.880" v="209"/>
          <ac:grpSpMkLst>
            <pc:docMk/>
            <pc:sldMk cId="821728678" sldId="5165"/>
            <ac:grpSpMk id="7" creationId="{00285C86-5C8D-CECD-ED9C-092BEA8B804D}"/>
          </ac:grpSpMkLst>
        </pc:grpChg>
        <pc:grpChg chg="mod">
          <ac:chgData name="Dustin Rodgers" userId="4de77736-16f5-471f-bb57-3063e453934a" providerId="ADAL" clId="{E6D47AF1-DFD6-4C0F-BD0C-BFFB6A509CEF}" dt="2023-08-27T23:18:43.880" v="209"/>
          <ac:grpSpMkLst>
            <pc:docMk/>
            <pc:sldMk cId="821728678" sldId="5165"/>
            <ac:grpSpMk id="8" creationId="{C30C5E80-83E2-BB9B-D7AF-54B5E0694FEC}"/>
          </ac:grpSpMkLst>
        </pc:grpChg>
        <pc:grpChg chg="mod">
          <ac:chgData name="Dustin Rodgers" userId="4de77736-16f5-471f-bb57-3063e453934a" providerId="ADAL" clId="{E6D47AF1-DFD6-4C0F-BD0C-BFFB6A509CEF}" dt="2023-08-27T23:26:49.753" v="666" actId="2711"/>
          <ac:grpSpMkLst>
            <pc:docMk/>
            <pc:sldMk cId="821728678" sldId="5165"/>
            <ac:grpSpMk id="20" creationId="{26A5E659-6BAF-C1EC-8AE1-DB639AB646C5}"/>
          </ac:grpSpMkLst>
        </pc:gr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821728678" sldId="5165"/>
            <ac:picMk id="9" creationId="{5DBFF45E-29B6-3B44-07B0-8E4C4C100F58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821728678" sldId="5165"/>
            <ac:picMk id="10" creationId="{83DBDB5B-C486-0D23-FD87-E55F00288512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821728678" sldId="5165"/>
            <ac:picMk id="12" creationId="{00000000-0000-0000-0000-00000000000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821728678" sldId="5165"/>
            <ac:picMk id="14" creationId="{00000000-0000-0000-0000-00000000000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821728678" sldId="5165"/>
            <ac:picMk id="15" creationId="{00000000-0000-0000-0000-000000000000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821728678" sldId="5165"/>
            <ac:picMk id="21" creationId="{2AA4B35D-24F6-A34E-CC2D-937C5EBCEB0C}"/>
          </ac:picMkLst>
        </pc:picChg>
      </pc:sldChg>
      <pc:sldChg chg="addSp delSp modSp mod modClrScheme chgLayout modNotes">
        <pc:chgData name="Dustin Rodgers" userId="4de77736-16f5-471f-bb57-3063e453934a" providerId="ADAL" clId="{E6D47AF1-DFD6-4C0F-BD0C-BFFB6A509CEF}" dt="2023-09-01T15:33:13.587" v="746" actId="478"/>
        <pc:sldMkLst>
          <pc:docMk/>
          <pc:sldMk cId="2645202125" sldId="5166"/>
        </pc:sldMkLst>
        <pc:spChg chg="mod ord">
          <ac:chgData name="Dustin Rodgers" userId="4de77736-16f5-471f-bb57-3063e453934a" providerId="ADAL" clId="{E6D47AF1-DFD6-4C0F-BD0C-BFFB6A509CEF}" dt="2023-09-01T15:33:03.892" v="740" actId="700"/>
          <ac:spMkLst>
            <pc:docMk/>
            <pc:sldMk cId="2645202125" sldId="5166"/>
            <ac:spMk id="2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2645202125" sldId="5166"/>
            <ac:spMk id="4" creationId="{9A6DBC31-8EEB-33D6-6E99-B5B6E1371628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2645202125" sldId="5166"/>
            <ac:spMk id="5" creationId="{7738031A-D5DE-24EC-4223-1B886BE8977C}"/>
          </ac:spMkLst>
        </pc:spChg>
        <pc:spChg chg="mod ord">
          <ac:chgData name="Dustin Rodgers" userId="4de77736-16f5-471f-bb57-3063e453934a" providerId="ADAL" clId="{E6D47AF1-DFD6-4C0F-BD0C-BFFB6A509CEF}" dt="2023-09-01T15:33:03.969" v="742" actId="27636"/>
          <ac:spMkLst>
            <pc:docMk/>
            <pc:sldMk cId="2645202125" sldId="5166"/>
            <ac:spMk id="6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9-01T15:33:13.587" v="746" actId="478"/>
          <ac:spMkLst>
            <pc:docMk/>
            <pc:sldMk cId="2645202125" sldId="5166"/>
            <ac:spMk id="7" creationId="{17EC58C0-4C2C-8AF8-88D7-04BDC4A2D871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2645202125" sldId="5166"/>
            <ac:spMk id="13" creationId="{4BE842C4-8FEE-1393-BD8B-A81124B88248}"/>
          </ac:spMkLst>
        </pc:spChg>
        <pc:spChg chg="mod">
          <ac:chgData name="Dustin Rodgers" userId="4de77736-16f5-471f-bb57-3063e453934a" providerId="ADAL" clId="{E6D47AF1-DFD6-4C0F-BD0C-BFFB6A509CEF}" dt="2023-08-27T23:27:49.148" v="668" actId="2711"/>
          <ac:spMkLst>
            <pc:docMk/>
            <pc:sldMk cId="2645202125" sldId="5166"/>
            <ac:spMk id="16" creationId="{1FE3B51D-9449-2CA5-CFCD-A86602E211AE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2645202125" sldId="5166"/>
            <ac:spMk id="17" creationId="{E212B530-EA89-03E6-34AC-6278E6C8E974}"/>
          </ac:spMkLst>
        </pc:spChg>
        <pc:spChg chg="mod">
          <ac:chgData name="Dustin Rodgers" userId="4de77736-16f5-471f-bb57-3063e453934a" providerId="ADAL" clId="{E6D47AF1-DFD6-4C0F-BD0C-BFFB6A509CEF}" dt="2023-08-27T23:27:49.148" v="668" actId="2711"/>
          <ac:spMkLst>
            <pc:docMk/>
            <pc:sldMk cId="2645202125" sldId="5166"/>
            <ac:spMk id="23" creationId="{D44BF0AC-B59F-2674-9977-13411AB43F11}"/>
          </ac:spMkLst>
        </pc:spChg>
        <pc:spChg chg="mod">
          <ac:chgData name="Dustin Rodgers" userId="4de77736-16f5-471f-bb57-3063e453934a" providerId="ADAL" clId="{E6D47AF1-DFD6-4C0F-BD0C-BFFB6A509CEF}" dt="2023-08-27T23:27:49.148" v="668" actId="2711"/>
          <ac:spMkLst>
            <pc:docMk/>
            <pc:sldMk cId="2645202125" sldId="5166"/>
            <ac:spMk id="24" creationId="{32556DE8-4402-7715-F172-5E078BEEA350}"/>
          </ac:spMkLst>
        </pc:spChg>
        <pc:grpChg chg="mod">
          <ac:chgData name="Dustin Rodgers" userId="4de77736-16f5-471f-bb57-3063e453934a" providerId="ADAL" clId="{E6D47AF1-DFD6-4C0F-BD0C-BFFB6A509CEF}" dt="2023-08-27T23:27:49.148" v="668" actId="2711"/>
          <ac:grpSpMkLst>
            <pc:docMk/>
            <pc:sldMk cId="2645202125" sldId="5166"/>
            <ac:grpSpMk id="3" creationId="{4E61F976-E016-BCF0-0E70-00D125943377}"/>
          </ac:grpSpMkLst>
        </pc:grpChg>
        <pc:grpChg chg="mod">
          <ac:chgData name="Dustin Rodgers" userId="4de77736-16f5-471f-bb57-3063e453934a" providerId="ADAL" clId="{E6D47AF1-DFD6-4C0F-BD0C-BFFB6A509CEF}" dt="2023-08-27T23:18:43.880" v="209"/>
          <ac:grpSpMkLst>
            <pc:docMk/>
            <pc:sldMk cId="2645202125" sldId="5166"/>
            <ac:grpSpMk id="8" creationId="{9EAC4DF3-7FF4-7A40-71F1-0820008FF8B6}"/>
          </ac:grpSpMkLst>
        </pc:grpChg>
        <pc:grpChg chg="mod">
          <ac:chgData name="Dustin Rodgers" userId="4de77736-16f5-471f-bb57-3063e453934a" providerId="ADAL" clId="{E6D47AF1-DFD6-4C0F-BD0C-BFFB6A509CEF}" dt="2023-08-27T23:27:49.148" v="668" actId="2711"/>
          <ac:grpSpMkLst>
            <pc:docMk/>
            <pc:sldMk cId="2645202125" sldId="5166"/>
            <ac:grpSpMk id="22" creationId="{BC09A7EF-4A45-902F-33D8-573E97895767}"/>
          </ac:grpSpMkLst>
        </pc:gr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645202125" sldId="5166"/>
            <ac:picMk id="9" creationId="{6C29A907-F630-E249-91D0-772DF0762C92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645202125" sldId="5166"/>
            <ac:picMk id="10" creationId="{1D7F58E9-0C02-D3A6-A685-A2B417696FC9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645202125" sldId="5166"/>
            <ac:picMk id="11" creationId="{2772D037-0504-5438-21CC-EAF17E0AFFDA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2645202125" sldId="5166"/>
            <ac:picMk id="21" creationId="{D0FDD73C-CE7C-B477-4925-160992904544}"/>
          </ac:picMkLst>
        </pc:picChg>
      </pc:sldChg>
      <pc:sldChg chg="addSp delSp modSp mod modClrScheme chgLayout">
        <pc:chgData name="Dustin Rodgers" userId="4de77736-16f5-471f-bb57-3063e453934a" providerId="ADAL" clId="{E6D47AF1-DFD6-4C0F-BD0C-BFFB6A509CEF}" dt="2023-09-01T15:28:05.970" v="684" actId="700"/>
        <pc:sldMkLst>
          <pc:docMk/>
          <pc:sldMk cId="1785683036" sldId="5167"/>
        </pc:sldMkLst>
        <pc:spChg chg="mod ord">
          <ac:chgData name="Dustin Rodgers" userId="4de77736-16f5-471f-bb57-3063e453934a" providerId="ADAL" clId="{E6D47AF1-DFD6-4C0F-BD0C-BFFB6A509CEF}" dt="2023-09-01T15:28:05.970" v="684" actId="700"/>
          <ac:spMkLst>
            <pc:docMk/>
            <pc:sldMk cId="1785683036" sldId="5167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8-27T23:13:04.408" v="46" actId="700"/>
          <ac:spMkLst>
            <pc:docMk/>
            <pc:sldMk cId="1785683036" sldId="5167"/>
            <ac:spMk id="3" creationId="{E5DC364D-7F61-F3AE-F21C-26057B8A9F60}"/>
          </ac:spMkLst>
        </pc:spChg>
        <pc:spChg chg="add del mod ord">
          <ac:chgData name="Dustin Rodgers" userId="4de77736-16f5-471f-bb57-3063e453934a" providerId="ADAL" clId="{E6D47AF1-DFD6-4C0F-BD0C-BFFB6A509CEF}" dt="2023-08-27T23:13:19.186" v="51" actId="478"/>
          <ac:spMkLst>
            <pc:docMk/>
            <pc:sldMk cId="1785683036" sldId="5167"/>
            <ac:spMk id="4" creationId="{721EF60F-666F-40BD-D2DA-5B4ACA943942}"/>
          </ac:spMkLst>
        </pc:spChg>
        <pc:spChg chg="add del mod ord">
          <ac:chgData name="Dustin Rodgers" userId="4de77736-16f5-471f-bb57-3063e453934a" providerId="ADAL" clId="{E6D47AF1-DFD6-4C0F-BD0C-BFFB6A509CEF}" dt="2023-09-01T15:28:05.970" v="684" actId="700"/>
          <ac:spMkLst>
            <pc:docMk/>
            <pc:sldMk cId="1785683036" sldId="5167"/>
            <ac:spMk id="5" creationId="{4ECC5C16-7C0A-1CA8-944C-E95AFF4603A3}"/>
          </ac:spMkLst>
        </pc:spChg>
      </pc:sldChg>
      <pc:sldChg chg="addSp delSp modSp mod modClrScheme chgLayout">
        <pc:chgData name="Dustin Rodgers" userId="4de77736-16f5-471f-bb57-3063e453934a" providerId="ADAL" clId="{E6D47AF1-DFD6-4C0F-BD0C-BFFB6A509CEF}" dt="2023-09-01T15:28:47.196" v="697" actId="700"/>
        <pc:sldMkLst>
          <pc:docMk/>
          <pc:sldMk cId="2177029704" sldId="5168"/>
        </pc:sldMkLst>
        <pc:spChg chg="mod ord">
          <ac:chgData name="Dustin Rodgers" userId="4de77736-16f5-471f-bb57-3063e453934a" providerId="ADAL" clId="{E6D47AF1-DFD6-4C0F-BD0C-BFFB6A509CEF}" dt="2023-09-01T15:28:47.196" v="697" actId="700"/>
          <ac:spMkLst>
            <pc:docMk/>
            <pc:sldMk cId="2177029704" sldId="5168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8-27T23:13:34.207" v="53" actId="478"/>
          <ac:spMkLst>
            <pc:docMk/>
            <pc:sldMk cId="2177029704" sldId="5168"/>
            <ac:spMk id="3" creationId="{04EB4B9B-27DC-8682-FE05-A1B3F3E5203E}"/>
          </ac:spMkLst>
        </pc:spChg>
        <pc:spChg chg="add del mod ord">
          <ac:chgData name="Dustin Rodgers" userId="4de77736-16f5-471f-bb57-3063e453934a" providerId="ADAL" clId="{E6D47AF1-DFD6-4C0F-BD0C-BFFB6A509CEF}" dt="2023-08-27T23:29:23.534" v="683" actId="700"/>
          <ac:spMkLst>
            <pc:docMk/>
            <pc:sldMk cId="2177029704" sldId="5168"/>
            <ac:spMk id="4" creationId="{73753535-E98A-75E4-442A-79C92512E209}"/>
          </ac:spMkLst>
        </pc:spChg>
        <pc:spChg chg="add del mod ord">
          <ac:chgData name="Dustin Rodgers" userId="4de77736-16f5-471f-bb57-3063e453934a" providerId="ADAL" clId="{E6D47AF1-DFD6-4C0F-BD0C-BFFB6A509CEF}" dt="2023-09-01T15:28:47.196" v="697" actId="700"/>
          <ac:spMkLst>
            <pc:docMk/>
            <pc:sldMk cId="2177029704" sldId="5168"/>
            <ac:spMk id="5" creationId="{530BB853-9FCB-452D-A4FA-B7385715A506}"/>
          </ac:spMkLst>
        </pc:spChg>
      </pc:sldChg>
      <pc:sldChg chg="addSp delSp modSp mod modClrScheme chgLayout modNotes">
        <pc:chgData name="Dustin Rodgers" userId="4de77736-16f5-471f-bb57-3063e453934a" providerId="ADAL" clId="{E6D47AF1-DFD6-4C0F-BD0C-BFFB6A509CEF}" dt="2023-09-01T15:34:22.138" v="756" actId="478"/>
        <pc:sldMkLst>
          <pc:docMk/>
          <pc:sldMk cId="990971812" sldId="5169"/>
        </pc:sldMkLst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990971812" sldId="5169"/>
            <ac:spMk id="2" creationId="{7347F053-B93B-C1FC-14BA-E909AC137AC8}"/>
          </ac:spMkLst>
        </pc:spChg>
        <pc:spChg chg="add del mod ord">
          <ac:chgData name="Dustin Rodgers" userId="4de77736-16f5-471f-bb57-3063e453934a" providerId="ADAL" clId="{E6D47AF1-DFD6-4C0F-BD0C-BFFB6A509CEF}" dt="2023-09-01T15:34:22.138" v="756" actId="478"/>
          <ac:spMkLst>
            <pc:docMk/>
            <pc:sldMk cId="990971812" sldId="5169"/>
            <ac:spMk id="3" creationId="{26CF1AD2-0823-7F07-DE48-F241E638DDFA}"/>
          </ac:spMkLst>
        </pc:spChg>
        <pc:spChg chg="mod ord">
          <ac:chgData name="Dustin Rodgers" userId="4de77736-16f5-471f-bb57-3063e453934a" providerId="ADAL" clId="{E6D47AF1-DFD6-4C0F-BD0C-BFFB6A509CEF}" dt="2023-09-01T15:34:19.646" v="755" actId="700"/>
          <ac:spMkLst>
            <pc:docMk/>
            <pc:sldMk cId="990971812" sldId="5169"/>
            <ac:spMk id="7" creationId="{00000000-0000-0000-0000-000000000000}"/>
          </ac:spMkLst>
        </pc:spChg>
        <pc:spChg chg="mod ord">
          <ac:chgData name="Dustin Rodgers" userId="4de77736-16f5-471f-bb57-3063e453934a" providerId="ADAL" clId="{E6D47AF1-DFD6-4C0F-BD0C-BFFB6A509CEF}" dt="2023-09-01T15:34:19.646" v="755" actId="700"/>
          <ac:spMkLst>
            <pc:docMk/>
            <pc:sldMk cId="990971812" sldId="5169"/>
            <ac:spMk id="14" creationId="{EAEE55D5-3ACD-9A6E-F316-1BC8FCC950F9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k cId="990971812" sldId="5169"/>
            <ac:spMk id="16" creationId="{70B74C6F-4A17-4323-9E53-D805904E9538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990971812" sldId="5169"/>
            <ac:picMk id="11" creationId="{1ED8FCE3-1C66-4B9E-AC20-BAA15E36BFA5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990971812" sldId="5169"/>
            <ac:picMk id="13" creationId="{40EEF5D5-94A7-485A-B592-32772B9AC7A1}"/>
          </ac:picMkLst>
        </pc:pic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k cId="990971812" sldId="5169"/>
            <ac:picMk id="15" creationId="{674CBA30-4CED-4AF5-B4DE-D6C917FD4A82}"/>
          </ac:picMkLst>
        </pc:picChg>
      </pc:sldChg>
      <pc:sldChg chg="addSp delSp modSp mod modClrScheme chgLayout">
        <pc:chgData name="Dustin Rodgers" userId="4de77736-16f5-471f-bb57-3063e453934a" providerId="ADAL" clId="{E6D47AF1-DFD6-4C0F-BD0C-BFFB6A509CEF}" dt="2023-09-01T15:28:10.563" v="685" actId="700"/>
        <pc:sldMkLst>
          <pc:docMk/>
          <pc:sldMk cId="3805217263" sldId="5170"/>
        </pc:sldMkLst>
        <pc:spChg chg="mod ord">
          <ac:chgData name="Dustin Rodgers" userId="4de77736-16f5-471f-bb57-3063e453934a" providerId="ADAL" clId="{E6D47AF1-DFD6-4C0F-BD0C-BFFB6A509CEF}" dt="2023-09-01T15:28:10.563" v="685" actId="700"/>
          <ac:spMkLst>
            <pc:docMk/>
            <pc:sldMk cId="3805217263" sldId="5170"/>
            <ac:spMk id="2" creationId="{00000000-0000-0000-0000-000000000000}"/>
          </ac:spMkLst>
        </pc:spChg>
        <pc:spChg chg="add del mod ord">
          <ac:chgData name="Dustin Rodgers" userId="4de77736-16f5-471f-bb57-3063e453934a" providerId="ADAL" clId="{E6D47AF1-DFD6-4C0F-BD0C-BFFB6A509CEF}" dt="2023-08-27T23:13:09.424" v="49" actId="478"/>
          <ac:spMkLst>
            <pc:docMk/>
            <pc:sldMk cId="3805217263" sldId="5170"/>
            <ac:spMk id="3" creationId="{1829CE83-0C82-BC64-CA92-74D2F20CCF19}"/>
          </ac:spMkLst>
        </pc:spChg>
        <pc:spChg chg="add del mod ord">
          <ac:chgData name="Dustin Rodgers" userId="4de77736-16f5-471f-bb57-3063e453934a" providerId="ADAL" clId="{E6D47AF1-DFD6-4C0F-BD0C-BFFB6A509CEF}" dt="2023-09-01T15:28:10.563" v="685" actId="700"/>
          <ac:spMkLst>
            <pc:docMk/>
            <pc:sldMk cId="3805217263" sldId="5170"/>
            <ac:spMk id="4" creationId="{EA301763-128D-FA2A-65A1-89D656B7DB89}"/>
          </ac:spMkLst>
        </pc:spChg>
      </pc:sldChg>
      <pc:sldChg chg="addSp modSp mod modClrScheme chgLayout modNotes">
        <pc:chgData name="Dustin Rodgers" userId="4de77736-16f5-471f-bb57-3063e453934a" providerId="ADAL" clId="{E6D47AF1-DFD6-4C0F-BD0C-BFFB6A509CEF}" dt="2023-09-01T15:34:00.349" v="752" actId="166"/>
        <pc:sldMkLst>
          <pc:docMk/>
          <pc:sldMk cId="2544566664" sldId="5172"/>
        </pc:sldMkLst>
        <pc:spChg chg="mod ord">
          <ac:chgData name="Dustin Rodgers" userId="4de77736-16f5-471f-bb57-3063e453934a" providerId="ADAL" clId="{E6D47AF1-DFD6-4C0F-BD0C-BFFB6A509CEF}" dt="2023-09-01T15:28:57.461" v="698" actId="700"/>
          <ac:spMkLst>
            <pc:docMk/>
            <pc:sldMk cId="2544566664" sldId="5172"/>
            <ac:spMk id="2" creationId="{00000000-0000-0000-0000-000000000000}"/>
          </ac:spMkLst>
        </pc:spChg>
        <pc:spChg chg="add mod ord">
          <ac:chgData name="Dustin Rodgers" userId="4de77736-16f5-471f-bb57-3063e453934a" providerId="ADAL" clId="{E6D47AF1-DFD6-4C0F-BD0C-BFFB6A509CEF}" dt="2023-09-01T15:33:49.918" v="751" actId="207"/>
          <ac:spMkLst>
            <pc:docMk/>
            <pc:sldMk cId="2544566664" sldId="5172"/>
            <ac:spMk id="3" creationId="{5DDF0510-21D4-45E8-A393-07A3D1D4D3FA}"/>
          </ac:spMkLst>
        </pc:spChg>
        <pc:spChg chg="mod ord">
          <ac:chgData name="Dustin Rodgers" userId="4de77736-16f5-471f-bb57-3063e453934a" providerId="ADAL" clId="{E6D47AF1-DFD6-4C0F-BD0C-BFFB6A509CEF}" dt="2023-09-01T15:34:00.349" v="752" actId="166"/>
          <ac:spMkLst>
            <pc:docMk/>
            <pc:sldMk cId="2544566664" sldId="5172"/>
            <ac:spMk id="4" creationId="{00000000-0000-0000-0000-000000000000}"/>
          </ac:spMkLst>
        </pc:spChg>
        <pc:picChg chg="mod">
          <ac:chgData name="Dustin Rodgers" userId="4de77736-16f5-471f-bb57-3063e453934a" providerId="ADAL" clId="{E6D47AF1-DFD6-4C0F-BD0C-BFFB6A509CEF}" dt="2023-09-01T15:29:01.673" v="704" actId="14100"/>
          <ac:picMkLst>
            <pc:docMk/>
            <pc:sldMk cId="2544566664" sldId="5172"/>
            <ac:picMk id="5" creationId="{9E691F90-B860-F872-4CE6-F900344CD08C}"/>
          </ac:picMkLst>
        </pc:picChg>
      </pc:sldChg>
      <pc:sldMasterChg chg="modSp modSldLayout">
        <pc:chgData name="Dustin Rodgers" userId="4de77736-16f5-471f-bb57-3063e453934a" providerId="ADAL" clId="{E6D47AF1-DFD6-4C0F-BD0C-BFFB6A509CEF}" dt="2023-08-27T23:18:43.880" v="209"/>
        <pc:sldMasterMkLst>
          <pc:docMk/>
          <pc:sldMasterMk cId="3765282678" sldId="2147483797"/>
        </pc:sldMasterMkLst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asterMk cId="3765282678" sldId="2147483797"/>
            <ac:spMk id="28" creationId="{00000000-0000-0000-0000-000000000000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asterMk cId="3765282678" sldId="2147483797"/>
            <ac:spMk id="29" creationId="{00000000-0000-0000-0000-000000000000}"/>
          </ac:spMkLst>
        </pc:sp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2258088708" sldId="2147483798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258088708" sldId="2147483798"/>
              <ac:spMk id="4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258088708" sldId="2147483798"/>
              <ac:spMk id="9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165612022" sldId="2147483799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65612022" sldId="2147483799"/>
              <ac:spMk id="6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65612022" sldId="2147483799"/>
              <ac:spMk id="13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3806328572" sldId="2147483800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3806328572" sldId="2147483800"/>
              <ac:spMk id="8" creationId="{71CB1E90-A304-4D47-BBA0-6A2D5A7C94E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3806328572" sldId="2147483800"/>
              <ac:spMk id="10" creationId="{00000000-0000-0000-0000-000000000000}"/>
            </ac:spMkLst>
          </pc:spChg>
          <pc:picChg chg="mod">
            <ac:chgData name="Dustin Rodgers" userId="4de77736-16f5-471f-bb57-3063e453934a" providerId="ADAL" clId="{E6D47AF1-DFD6-4C0F-BD0C-BFFB6A509CEF}" dt="2023-08-27T23:18:43.880" v="209"/>
            <ac:picMkLst>
              <pc:docMk/>
              <pc:sldMasterMk cId="3765282678" sldId="2147483797"/>
              <pc:sldLayoutMk cId="3806328572" sldId="2147483800"/>
              <ac:picMk id="7" creationId="{00000000-0000-0000-0000-000000000000}"/>
            </ac:picMkLst>
          </pc:picChg>
          <pc:picChg chg="mod">
            <ac:chgData name="Dustin Rodgers" userId="4de77736-16f5-471f-bb57-3063e453934a" providerId="ADAL" clId="{E6D47AF1-DFD6-4C0F-BD0C-BFFB6A509CEF}" dt="2023-08-27T23:18:43.880" v="209"/>
            <ac:picMkLst>
              <pc:docMk/>
              <pc:sldMasterMk cId="3765282678" sldId="2147483797"/>
              <pc:sldLayoutMk cId="3806328572" sldId="2147483800"/>
              <ac:picMk id="9" creationId="{E917E514-A21F-AA49-90E9-831DAA9F396F}"/>
            </ac:picMkLst>
          </pc:pic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2345394320" sldId="2147483801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345394320" sldId="2147483801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345394320" sldId="2147483801"/>
              <ac:spMk id="5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345394320" sldId="2147483801"/>
              <ac:spMk id="6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2960054090" sldId="2147483802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960054090" sldId="2147483802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960054090" sldId="2147483802"/>
              <ac:spMk id="5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960054090" sldId="2147483802"/>
              <ac:spMk id="6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2659492745" sldId="2147483804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659492745" sldId="2147483804"/>
              <ac:spMk id="2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659492745" sldId="2147483804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2659492745" sldId="2147483804"/>
              <ac:spMk id="4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1706874811" sldId="2147483805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706874811" sldId="2147483805"/>
              <ac:spMk id="2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706874811" sldId="2147483805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706874811" sldId="2147483805"/>
              <ac:spMk id="4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706874811" sldId="2147483805"/>
              <ac:spMk id="6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838248736" sldId="2147483807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838248736" sldId="2147483807"/>
              <ac:spMk id="2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838248736" sldId="2147483807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838248736" sldId="2147483807"/>
              <ac:spMk id="4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3765282678" sldId="2147483797"/>
            <pc:sldLayoutMk cId="1720789192" sldId="2147483809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720789192" sldId="2147483809"/>
              <ac:spMk id="2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3765282678" sldId="2147483797"/>
              <pc:sldLayoutMk cId="1720789192" sldId="2147483809"/>
              <ac:spMk id="3" creationId="{00000000-0000-0000-0000-000000000000}"/>
            </ac:spMkLst>
          </pc:spChg>
        </pc:sldLayoutChg>
      </pc:sldMasterChg>
      <pc:sldMasterChg chg="modSp modSldLayout">
        <pc:chgData name="Dustin Rodgers" userId="4de77736-16f5-471f-bb57-3063e453934a" providerId="ADAL" clId="{E6D47AF1-DFD6-4C0F-BD0C-BFFB6A509CEF}" dt="2023-08-27T23:18:43.880" v="209"/>
        <pc:sldMasterMkLst>
          <pc:docMk/>
          <pc:sldMasterMk cId="2569477614" sldId="2147483810"/>
        </pc:sldMasterMkLst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asterMk cId="2569477614" sldId="2147483810"/>
            <ac:spMk id="2" creationId="{B4D78755-A4F7-CD49-8FB6-06869A5F4974}"/>
          </ac:spMkLst>
        </pc:spChg>
        <pc:spChg chg="mod">
          <ac:chgData name="Dustin Rodgers" userId="4de77736-16f5-471f-bb57-3063e453934a" providerId="ADAL" clId="{E6D47AF1-DFD6-4C0F-BD0C-BFFB6A509CEF}" dt="2023-08-27T23:18:43.880" v="209"/>
          <ac:spMkLst>
            <pc:docMk/>
            <pc:sldMasterMk cId="2569477614" sldId="2147483810"/>
            <ac:spMk id="3" creationId="{6B215F8E-06DA-AB43-B1B6-EB6837C83A64}"/>
          </ac:spMkLst>
        </pc:spChg>
        <pc:picChg chg="mod">
          <ac:chgData name="Dustin Rodgers" userId="4de77736-16f5-471f-bb57-3063e453934a" providerId="ADAL" clId="{E6D47AF1-DFD6-4C0F-BD0C-BFFB6A509CEF}" dt="2023-08-27T23:18:43.880" v="209"/>
          <ac:picMkLst>
            <pc:docMk/>
            <pc:sldMasterMk cId="2569477614" sldId="2147483810"/>
            <ac:picMk id="8" creationId="{3C630493-1457-3A4F-9444-DC0D3CAD53E5}"/>
          </ac:picMkLst>
        </pc:pic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2569477614" sldId="2147483810"/>
            <pc:sldLayoutMk cId="331945861" sldId="2147483811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31945861" sldId="2147483811"/>
              <ac:spMk id="2" creationId="{93DEA3D2-FEF2-0E40-A8E8-218E1B905AF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31945861" sldId="2147483811"/>
              <ac:spMk id="3" creationId="{65E2E1AD-B62E-094B-B8D6-21CAFB7A1475}"/>
            </ac:spMkLst>
          </pc:spChg>
          <pc:picChg chg="mod">
            <ac:chgData name="Dustin Rodgers" userId="4de77736-16f5-471f-bb57-3063e453934a" providerId="ADAL" clId="{E6D47AF1-DFD6-4C0F-BD0C-BFFB6A509CEF}" dt="2023-08-27T23:18:43.880" v="209"/>
            <ac:picMkLst>
              <pc:docMk/>
              <pc:sldMasterMk cId="2569477614" sldId="2147483810"/>
              <pc:sldLayoutMk cId="331945861" sldId="2147483811"/>
              <ac:picMk id="8" creationId="{E966A763-CE00-CB48-AF68-87FD071D2D04}"/>
            </ac:picMkLst>
          </pc:pic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2569477614" sldId="2147483810"/>
            <pc:sldLayoutMk cId="786692528" sldId="2147483812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786692528" sldId="2147483812"/>
              <ac:spMk id="8" creationId="{8BACE59C-6120-E145-8131-DB6EB42CACA5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2569477614" sldId="2147483810"/>
            <pc:sldLayoutMk cId="594795737" sldId="2147483813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594795737" sldId="2147483813"/>
              <ac:spMk id="2" creationId="{0390A97F-58BB-6F48-9DA0-64A40C1A1562}"/>
            </ac:spMkLst>
          </pc:spChg>
          <pc:picChg chg="mod">
            <ac:chgData name="Dustin Rodgers" userId="4de77736-16f5-471f-bb57-3063e453934a" providerId="ADAL" clId="{E6D47AF1-DFD6-4C0F-BD0C-BFFB6A509CEF}" dt="2023-08-27T23:18:43.880" v="209"/>
            <ac:picMkLst>
              <pc:docMk/>
              <pc:sldMasterMk cId="2569477614" sldId="2147483810"/>
              <pc:sldLayoutMk cId="594795737" sldId="2147483813"/>
              <ac:picMk id="8" creationId="{EBE52D41-766A-C249-8B9D-04933A220599}"/>
            </ac:picMkLst>
          </pc:pic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2569477614" sldId="2147483810"/>
            <pc:sldLayoutMk cId="3246904571" sldId="2147483814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246904571" sldId="2147483814"/>
              <ac:spMk id="4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246904571" sldId="2147483814"/>
              <ac:spMk id="9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2569477614" sldId="2147483810"/>
            <pc:sldLayoutMk cId="3886545352" sldId="2147483815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886545352" sldId="2147483815"/>
              <ac:spMk id="2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886545352" sldId="2147483815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3886545352" sldId="2147483815"/>
              <ac:spMk id="4" creationId="{00000000-0000-0000-0000-000000000000}"/>
            </ac:spMkLst>
          </pc:spChg>
        </pc:sldLayoutChg>
        <pc:sldLayoutChg chg="modSp">
          <pc:chgData name="Dustin Rodgers" userId="4de77736-16f5-471f-bb57-3063e453934a" providerId="ADAL" clId="{E6D47AF1-DFD6-4C0F-BD0C-BFFB6A509CEF}" dt="2023-08-27T23:18:43.880" v="209"/>
          <pc:sldLayoutMkLst>
            <pc:docMk/>
            <pc:sldMasterMk cId="2569477614" sldId="2147483810"/>
            <pc:sldLayoutMk cId="1059480804" sldId="2147483816"/>
          </pc:sldLayoutMkLst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1059480804" sldId="2147483816"/>
              <ac:spMk id="2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1059480804" sldId="2147483816"/>
              <ac:spMk id="3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1059480804" sldId="2147483816"/>
              <ac:spMk id="4" creationId="{00000000-0000-0000-0000-000000000000}"/>
            </ac:spMkLst>
          </pc:spChg>
          <pc:spChg chg="mod">
            <ac:chgData name="Dustin Rodgers" userId="4de77736-16f5-471f-bb57-3063e453934a" providerId="ADAL" clId="{E6D47AF1-DFD6-4C0F-BD0C-BFFB6A509CEF}" dt="2023-08-27T23:18:43.880" v="209"/>
            <ac:spMkLst>
              <pc:docMk/>
              <pc:sldMasterMk cId="2569477614" sldId="2147483810"/>
              <pc:sldLayoutMk cId="1059480804" sldId="2147483816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r>
              <a:rPr lang="en-US" sz="900">
                <a:latin typeface="Arial" pitchFamily="34" charset="0"/>
                <a:cs typeface="Arial" pitchFamily="34" charset="0"/>
              </a:rPr>
              <a:t>Presentation Title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r>
              <a:rPr lang="en-US" sz="900">
                <a:latin typeface="Arial" pitchFamily="34" charset="0"/>
                <a:cs typeface="Arial" pitchFamily="34" charset="0"/>
              </a:rPr>
              <a:t>Version 00/00/00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4009813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r>
              <a:rPr lang="en-US" sz="900" dirty="0">
                <a:latin typeface="Arial" pitchFamily="34" charset="0"/>
                <a:cs typeface="Arial" pitchFamily="34" charset="0"/>
              </a:rPr>
              <a:t>Copyright© 2014, All Rights Reserved - Price Industries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66C75AF9-32B9-7F48-A697-D4A2462EFAB0}" type="slidenum">
              <a:rPr lang="en-US" sz="900">
                <a:latin typeface="Arial" pitchFamily="34" charset="0"/>
                <a:cs typeface="Arial" pitchFamily="34" charset="0"/>
              </a:rPr>
              <a:t>‹#›</a:t>
            </a:fld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25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Version 00/00/00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9138"/>
            <a:ext cx="6399212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973688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Copyright© 2014, All Rights Reserved - Price Industries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fld id="{7502939D-9985-5B47-98D9-51F3830352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9633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D0806-40C3-4D77-999F-DD9DD2D0819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1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D0806-40C3-4D77-999F-DD9DD2D0819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5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D0806-40C3-4D77-999F-DD9DD2D081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51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D0806-40C3-4D77-999F-DD9DD2D081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0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D0806-40C3-4D77-999F-DD9DD2D0819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45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50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92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84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21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18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4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4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8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2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73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18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4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5963"/>
            <a:ext cx="6403975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Mention 10 binary outputs 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List analog outputs – VFD, cooling valve,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FF8279-49BE-40CC-BD3C-52F8AA08E2B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9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914400" y="4031159"/>
            <a:ext cx="10363200" cy="712805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19618"/>
            <a:ext cx="10363200" cy="514407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225808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 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84056"/>
            <a:ext cx="9753600" cy="468312"/>
          </a:xfrm>
        </p:spPr>
        <p:txBody>
          <a:bodyPr/>
          <a:lstStyle/>
          <a:p>
            <a:r>
              <a:rPr lang="en-US" dirty="0"/>
              <a:t>Presentation Title (Arial, 30, Black)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609601" y="1676401"/>
            <a:ext cx="10972799" cy="5032375"/>
          </a:xfrm>
        </p:spPr>
        <p:txBody>
          <a:bodyPr/>
          <a:lstStyle>
            <a:lvl1pPr marL="514350" marR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Section Title (Arial, 24pt, White)</a:t>
            </a:r>
          </a:p>
          <a:p>
            <a:pPr lvl="0"/>
            <a:r>
              <a:rPr lang="en-US" dirty="0"/>
              <a:t>Section Title (Arial, 24pt,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24pt,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24pt,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24pt, White)</a:t>
            </a:r>
          </a:p>
          <a:p>
            <a:pPr lvl="0"/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609600" y="636955"/>
            <a:ext cx="9753600" cy="381000"/>
          </a:xfrm>
        </p:spPr>
        <p:txBody>
          <a:bodyPr/>
          <a:lstStyle>
            <a:lvl1pPr marL="0" indent="0">
              <a:buNone/>
              <a:defRPr sz="2400">
                <a:solidFill>
                  <a:srgbClr val="20648A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</p:spTree>
    <p:extLst>
      <p:ext uri="{BB962C8B-B14F-4D97-AF65-F5344CB8AC3E}">
        <p14:creationId xmlns:p14="http://schemas.microsoft.com/office/powerpoint/2010/main" val="83824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59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89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6A763-CE00-CB48-AF68-87FD071D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EA3D2-FEF2-0E40-A8E8-218E1B905A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847" y="1225880"/>
            <a:ext cx="6576199" cy="2387600"/>
          </a:xfrm>
        </p:spPr>
        <p:txBody>
          <a:bodyPr anchor="b">
            <a:norm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2E1AD-B62E-094B-B8D6-21CAFB7A14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47" y="3507147"/>
            <a:ext cx="6576199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33194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8EDF-8BF8-CD48-A7AC-7B8E21B46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D28D-4DC1-464D-9445-B5317BC34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CE59C-6120-E145-8131-DB6EB42CA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576" y="1052125"/>
            <a:ext cx="8589963" cy="496888"/>
          </a:xfrm>
        </p:spPr>
        <p:txBody>
          <a:bodyPr/>
          <a:lstStyle>
            <a:lvl1pPr marL="0" indent="0">
              <a:buNone/>
              <a:defRPr sz="1800">
                <a:solidFill>
                  <a:srgbClr val="554640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7866925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E52D41-766A-C249-8B9D-04933A22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0A97F-58BB-6F48-9DA0-64A40C1A1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9239" y="2037542"/>
            <a:ext cx="9898212" cy="2852737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479573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914400" y="4031159"/>
            <a:ext cx="10363200" cy="712805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19618"/>
            <a:ext cx="10363200" cy="514407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324690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Content Slide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84056"/>
            <a:ext cx="9753600" cy="4683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Section Title (Arial, 30pt, Black)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609601" y="1676401"/>
            <a:ext cx="10972799" cy="5032375"/>
          </a:xfrm>
        </p:spPr>
        <p:txBody>
          <a:bodyPr/>
          <a:lstStyle>
            <a:lvl1pPr>
              <a:defRPr>
                <a:solidFill>
                  <a:srgbClr val="3F3F3F"/>
                </a:solidFill>
              </a:defRPr>
            </a:lvl1pPr>
            <a:lvl2pPr>
              <a:defRPr>
                <a:solidFill>
                  <a:srgbClr val="3F3F3F"/>
                </a:solidFill>
              </a:defRPr>
            </a:lvl2pPr>
            <a:lvl3pPr>
              <a:defRPr>
                <a:solidFill>
                  <a:srgbClr val="3F3F3F"/>
                </a:solidFill>
              </a:defRPr>
            </a:lvl3pPr>
            <a:lvl4pPr>
              <a:defRPr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22pt,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609600" y="636955"/>
            <a:ext cx="9753600" cy="381000"/>
          </a:xfrm>
        </p:spPr>
        <p:txBody>
          <a:bodyPr/>
          <a:lstStyle>
            <a:lvl1pPr marL="0" indent="0">
              <a:buNone/>
              <a:defRPr sz="2400">
                <a:solidFill>
                  <a:srgbClr val="20648A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</p:spTree>
    <p:extLst>
      <p:ext uri="{BB962C8B-B14F-4D97-AF65-F5344CB8AC3E}">
        <p14:creationId xmlns:p14="http://schemas.microsoft.com/office/powerpoint/2010/main" val="388654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2014 Price Industries,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271A4-9CCA-4B50-999B-D187545D23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80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4 Content Slide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84056"/>
            <a:ext cx="9753600" cy="4683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Section Title (Arial, 30pt, Black)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609601" y="1676401"/>
            <a:ext cx="10972799" cy="5032375"/>
          </a:xfrm>
        </p:spPr>
        <p:txBody>
          <a:bodyPr/>
          <a:lstStyle>
            <a:lvl1pPr>
              <a:defRPr>
                <a:solidFill>
                  <a:srgbClr val="3F3F3F"/>
                </a:solidFill>
              </a:defRPr>
            </a:lvl1pPr>
            <a:lvl2pPr>
              <a:defRPr>
                <a:solidFill>
                  <a:srgbClr val="3F3F3F"/>
                </a:solidFill>
              </a:defRPr>
            </a:lvl2pPr>
            <a:lvl3pPr>
              <a:defRPr>
                <a:solidFill>
                  <a:srgbClr val="3F3F3F"/>
                </a:solidFill>
              </a:defRPr>
            </a:lvl3pPr>
            <a:lvl4pPr>
              <a:defRPr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22pt,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609600" y="636955"/>
            <a:ext cx="9753600" cy="381000"/>
          </a:xfrm>
        </p:spPr>
        <p:txBody>
          <a:bodyPr/>
          <a:lstStyle>
            <a:lvl1pPr marL="0" indent="0">
              <a:buNone/>
              <a:defRPr sz="2400">
                <a:solidFill>
                  <a:srgbClr val="20648A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</p:spTree>
    <p:extLst>
      <p:ext uri="{BB962C8B-B14F-4D97-AF65-F5344CB8AC3E}">
        <p14:creationId xmlns:p14="http://schemas.microsoft.com/office/powerpoint/2010/main" val="33024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Cov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914400" y="4039483"/>
            <a:ext cx="10363200" cy="743048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"/>
            <a:ext cx="10363200" cy="403948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16561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.jp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10354" r="30155" b="6993"/>
          <a:stretch/>
        </p:blipFill>
        <p:spPr>
          <a:xfrm>
            <a:off x="-624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CB1E90-A304-4D47-BBA0-6A2D5A7C94E0}"/>
              </a:ext>
            </a:extLst>
          </p:cNvPr>
          <p:cNvSpPr/>
          <p:nvPr userDrawn="1"/>
        </p:nvSpPr>
        <p:spPr>
          <a:xfrm>
            <a:off x="908160" y="5545775"/>
            <a:ext cx="11080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This training session is accredited for 1 Professional Development Hour (PDH)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7E514-A21F-AA49-90E9-831DAA9F39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0033" y="6077493"/>
            <a:ext cx="10404780" cy="3262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48731" y="6771204"/>
            <a:ext cx="12304692" cy="173592"/>
          </a:xfrm>
          <a:prstGeom prst="rect">
            <a:avLst/>
          </a:prstGeom>
          <a:solidFill>
            <a:srgbClr val="742253"/>
          </a:solidFill>
          <a:ln>
            <a:solidFill>
              <a:srgbClr val="74225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2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503095" y="1676401"/>
            <a:ext cx="11185811" cy="5032375"/>
          </a:xfrm>
        </p:spPr>
        <p:txBody>
          <a:bodyPr/>
          <a:lstStyle>
            <a:lvl1pPr marL="514350" marR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Section Title (Arial, 20pt, White)</a:t>
            </a:r>
          </a:p>
          <a:p>
            <a:pPr lvl="0"/>
            <a:r>
              <a:rPr lang="en-US" dirty="0"/>
              <a:t>Section Title (Arial, 20pt,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20pt,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20pt,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20pt, White)</a:t>
            </a:r>
          </a:p>
          <a:p>
            <a:pPr lvl="0"/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03093" y="214255"/>
            <a:ext cx="97536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503093" y="908520"/>
            <a:ext cx="9753600" cy="381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</p:spTree>
    <p:extLst>
      <p:ext uri="{BB962C8B-B14F-4D97-AF65-F5344CB8AC3E}">
        <p14:creationId xmlns:p14="http://schemas.microsoft.com/office/powerpoint/2010/main" val="234539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503095" y="1676401"/>
            <a:ext cx="11185811" cy="5032375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503093" y="908520"/>
            <a:ext cx="9753600" cy="381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03093" y="214255"/>
            <a:ext cx="97536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296005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Sub-title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Content Slide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84056"/>
            <a:ext cx="9753600" cy="4683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Section Title (Arial, 30pt, Black)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609601" y="1676401"/>
            <a:ext cx="10972799" cy="5032375"/>
          </a:xfrm>
        </p:spPr>
        <p:txBody>
          <a:bodyPr/>
          <a:lstStyle>
            <a:lvl1pPr>
              <a:defRPr>
                <a:solidFill>
                  <a:srgbClr val="3F3F3F"/>
                </a:solidFill>
              </a:defRPr>
            </a:lvl1pPr>
            <a:lvl2pPr>
              <a:defRPr>
                <a:solidFill>
                  <a:srgbClr val="3F3F3F"/>
                </a:solidFill>
              </a:defRPr>
            </a:lvl2pPr>
            <a:lvl3pPr>
              <a:defRPr>
                <a:solidFill>
                  <a:srgbClr val="3F3F3F"/>
                </a:solidFill>
              </a:defRPr>
            </a:lvl3pPr>
            <a:lvl4pPr>
              <a:defRPr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22pt,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609600" y="636955"/>
            <a:ext cx="9753600" cy="381000"/>
          </a:xfrm>
        </p:spPr>
        <p:txBody>
          <a:bodyPr/>
          <a:lstStyle>
            <a:lvl1pPr marL="0" indent="0">
              <a:buNone/>
              <a:defRPr sz="2400">
                <a:solidFill>
                  <a:srgbClr val="20648A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</p:spTree>
    <p:extLst>
      <p:ext uri="{BB962C8B-B14F-4D97-AF65-F5344CB8AC3E}">
        <p14:creationId xmlns:p14="http://schemas.microsoft.com/office/powerpoint/2010/main" val="265949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2014 Price Industries,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271A4-9CCA-4B50-999B-D187545D23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7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34077-B982-49FB-AA9F-FE4058BE2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093" y="214255"/>
            <a:ext cx="97536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28 Pt. Arial Bold Title Case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093" y="1671638"/>
            <a:ext cx="10972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Bullet style – 24 pt. Arial sentence case</a:t>
            </a:r>
          </a:p>
          <a:p>
            <a:pPr lvl="1"/>
            <a:r>
              <a:rPr lang="en-US" dirty="0"/>
              <a:t>Second level – 24 pt. Arial sentence case</a:t>
            </a:r>
          </a:p>
          <a:p>
            <a:pPr lvl="2"/>
            <a:r>
              <a:rPr lang="en-US" dirty="0"/>
              <a:t>Third level – 20 pt. Arial sentence case</a:t>
            </a:r>
          </a:p>
          <a:p>
            <a:pPr lvl="3"/>
            <a:r>
              <a:rPr lang="en-US" dirty="0"/>
              <a:t>Fourth level – 18 pt. Arial sentence case</a:t>
            </a:r>
          </a:p>
          <a:p>
            <a:pPr lvl="4"/>
            <a:r>
              <a:rPr lang="en-US" dirty="0"/>
              <a:t>Fifth –  18 pt. Arial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76528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0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•"/>
        <a:defRPr sz="24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–"/>
        <a:defRPr sz="24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•"/>
        <a:defRPr sz="20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–"/>
        <a:defRPr sz="18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»"/>
        <a:defRPr sz="18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30493-1457-3A4F-9444-DC0D3CAD53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78755-A4F7-CD49-8FB6-06869A5F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9" y="365127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5F8E-06DA-AB43-B1B6-EB6837C8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279" y="17134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7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29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E5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controls@priceindustries.com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How To Win Projects (Identifying Opportunities)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BFD3C7-6115-74CE-855E-1F887B5091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315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endParaRPr lang="en-US" sz="1800" dirty="0"/>
          </a:p>
          <a:p>
            <a:r>
              <a:rPr lang="en-US" sz="1800" dirty="0"/>
              <a:t>Price Controls can be installed by anyone who is qualified: </a:t>
            </a:r>
          </a:p>
          <a:p>
            <a:pPr lvl="2"/>
            <a:r>
              <a:rPr lang="en-US" sz="1600" dirty="0"/>
              <a:t>Mechanical Contractor</a:t>
            </a:r>
          </a:p>
          <a:p>
            <a:pPr lvl="2"/>
            <a:r>
              <a:rPr lang="en-US" sz="1600" dirty="0"/>
              <a:t>HVAC Mechanic</a:t>
            </a:r>
          </a:p>
          <a:p>
            <a:pPr lvl="2"/>
            <a:r>
              <a:rPr lang="en-US" sz="1600" dirty="0"/>
              <a:t>Sheet Metal Contractor</a:t>
            </a:r>
          </a:p>
          <a:p>
            <a:pPr lvl="2"/>
            <a:r>
              <a:rPr lang="en-US" sz="1600" dirty="0"/>
              <a:t>Refrigeration Mechanic</a:t>
            </a:r>
          </a:p>
          <a:p>
            <a:endParaRPr lang="en-US" sz="1800" dirty="0"/>
          </a:p>
          <a:p>
            <a:r>
              <a:rPr lang="en-US" sz="1800" dirty="0"/>
              <a:t>Price Controls are designed to keep the “Controls Contractor” off the job where applicable</a:t>
            </a:r>
          </a:p>
          <a:p>
            <a:endParaRPr lang="en-US" sz="1800" dirty="0"/>
          </a:p>
          <a:p>
            <a:r>
              <a:rPr lang="en-US" sz="1800" dirty="0"/>
              <a:t>This can save the GC money on the job if the Mechanical or Sheet Metal contractor does the controls install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Who is best suited to install Price Controls?</a:t>
            </a:r>
          </a:p>
          <a:p>
            <a:endParaRPr lang="en-CA" dirty="0"/>
          </a:p>
        </p:txBody>
      </p:sp>
      <p:pic>
        <p:nvPicPr>
          <p:cNvPr id="1026" name="Picture 2" descr="A Guide To Choosing The Right Industrial HVAC Contractor">
            <a:extLst>
              <a:ext uri="{FF2B5EF4-FFF2-40B4-BE49-F238E27FC236}">
                <a16:creationId xmlns:a16="http://schemas.microsoft.com/office/drawing/2014/main" id="{E01B165D-E4DE-4F10-BEB4-6442A73D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06" y="1749089"/>
            <a:ext cx="4938866" cy="35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54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Adding Controls To Your Project - Pricing</a:t>
            </a:r>
          </a:p>
        </p:txBody>
      </p:sp>
    </p:spTree>
    <p:extLst>
      <p:ext uri="{BB962C8B-B14F-4D97-AF65-F5344CB8AC3E}">
        <p14:creationId xmlns:p14="http://schemas.microsoft.com/office/powerpoint/2010/main" val="380521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Price Controls + Price Terminal Unit</a:t>
            </a:r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E3B51D-9449-2CA5-CFCD-A86602E211AE}"/>
              </a:ext>
            </a:extLst>
          </p:cNvPr>
          <p:cNvSpPr txBox="1"/>
          <p:nvPr/>
        </p:nvSpPr>
        <p:spPr>
          <a:xfrm>
            <a:off x="5753398" y="2419825"/>
            <a:ext cx="53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9A7EF-4A45-902F-33D8-573E97895767}"/>
              </a:ext>
            </a:extLst>
          </p:cNvPr>
          <p:cNvGrpSpPr/>
          <p:nvPr/>
        </p:nvGrpSpPr>
        <p:grpSpPr>
          <a:xfrm>
            <a:off x="2018678" y="1844337"/>
            <a:ext cx="2423370" cy="3179561"/>
            <a:chOff x="891517" y="1844336"/>
            <a:chExt cx="2423370" cy="31795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72D037-0504-5438-21CC-EAF17E0AF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517" y="2330264"/>
              <a:ext cx="2423370" cy="23243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E842C4-8FEE-1393-BD8B-A81124B88248}"/>
                </a:ext>
              </a:extLst>
            </p:cNvPr>
            <p:cNvSpPr txBox="1"/>
            <p:nvPr/>
          </p:nvSpPr>
          <p:spPr>
            <a:xfrm>
              <a:off x="1011248" y="4654565"/>
              <a:ext cx="2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List = $431 CAD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12B530-EA89-03E6-34AC-6278E6C8E974}"/>
                </a:ext>
              </a:extLst>
            </p:cNvPr>
            <p:cNvSpPr txBox="1"/>
            <p:nvPr/>
          </p:nvSpPr>
          <p:spPr>
            <a:xfrm>
              <a:off x="1011247" y="1844336"/>
              <a:ext cx="2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SDV Terminal Unit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A5E659-6BAF-C1EC-8AE1-DB639AB646C5}"/>
              </a:ext>
            </a:extLst>
          </p:cNvPr>
          <p:cNvGrpSpPr/>
          <p:nvPr/>
        </p:nvGrpSpPr>
        <p:grpSpPr>
          <a:xfrm>
            <a:off x="7661811" y="1844336"/>
            <a:ext cx="2749968" cy="3651436"/>
            <a:chOff x="5680068" y="1844336"/>
            <a:chExt cx="2749968" cy="36514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285C86-5C8D-CECD-ED9C-092BEA8B804D}"/>
                </a:ext>
              </a:extLst>
            </p:cNvPr>
            <p:cNvGrpSpPr/>
            <p:nvPr/>
          </p:nvGrpSpPr>
          <p:grpSpPr>
            <a:xfrm>
              <a:off x="5680068" y="2391342"/>
              <a:ext cx="2749968" cy="2735098"/>
              <a:chOff x="1169880" y="1970067"/>
              <a:chExt cx="2749968" cy="2735098"/>
            </a:xfrm>
          </p:grpSpPr>
          <p:pic>
            <p:nvPicPr>
              <p:cNvPr id="12" name="Picture 13" descr="SIMpLICITY5_tk500_LCD_retouch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110191" y="3253442"/>
                <a:ext cx="1084934" cy="1451723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PIC-CABLE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002607" y="2820671"/>
                <a:ext cx="917241" cy="619488"/>
              </a:xfrm>
              <a:prstGeom prst="rect">
                <a:avLst/>
              </a:prstGeom>
              <a:noFill/>
            </p:spPr>
          </p:pic>
          <p:pic>
            <p:nvPicPr>
              <p:cNvPr id="15" name="Picture 3" descr="\\WPGMRKT02\Global_Resources\3D-Render_Library\3DP_3D_Products\Images\low-rez\Section_G_Controls\PIC\PIC_lowflow_v005camera03retouch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69880" y="1970067"/>
                <a:ext cx="2268278" cy="1701209"/>
              </a:xfrm>
              <a:prstGeom prst="rect">
                <a:avLst/>
              </a:prstGeom>
              <a:noFill/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10A2DA-1E19-847A-7B1C-77505351E729}"/>
                </a:ext>
              </a:extLst>
            </p:cNvPr>
            <p:cNvSpPr txBox="1"/>
            <p:nvPr/>
          </p:nvSpPr>
          <p:spPr>
            <a:xfrm>
              <a:off x="5873516" y="1844336"/>
              <a:ext cx="218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PIC Controller c/w LCD Tstat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EBABE9-9E19-26CA-95FA-EB536290577F}"/>
                </a:ext>
              </a:extLst>
            </p:cNvPr>
            <p:cNvSpPr txBox="1"/>
            <p:nvPr/>
          </p:nvSpPr>
          <p:spPr>
            <a:xfrm>
              <a:off x="6070892" y="5126440"/>
              <a:ext cx="2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List = $1525 CAD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44BF0AC-B59F-2674-9977-13411AB43F11}"/>
              </a:ext>
            </a:extLst>
          </p:cNvPr>
          <p:cNvSpPr txBox="1"/>
          <p:nvPr/>
        </p:nvSpPr>
        <p:spPr>
          <a:xfrm>
            <a:off x="3873848" y="5587423"/>
            <a:ext cx="444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RESULT = $1956 CAD List Price</a:t>
            </a:r>
          </a:p>
          <a:p>
            <a:pPr algn="ctr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$1956 x 0.4 Multiplier =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$782 CAD NET!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56DE8-4402-7715-F172-5E078BEEA350}"/>
              </a:ext>
            </a:extLst>
          </p:cNvPr>
          <p:cNvSpPr txBox="1"/>
          <p:nvPr/>
        </p:nvSpPr>
        <p:spPr>
          <a:xfrm>
            <a:off x="4322316" y="4059166"/>
            <a:ext cx="3715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YOUR GP JUST WENT UP +500% !!</a:t>
            </a:r>
          </a:p>
        </p:txBody>
      </p:sp>
    </p:spTree>
    <p:extLst>
      <p:ext uri="{BB962C8B-B14F-4D97-AF65-F5344CB8AC3E}">
        <p14:creationId xmlns:p14="http://schemas.microsoft.com/office/powerpoint/2010/main" val="3594156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Price Controls + Price Terminal Unit</a:t>
            </a:r>
            <a:endParaRPr lang="en-CA" dirty="0">
              <a:solidFill>
                <a:schemeClr val="tx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E3B51D-9449-2CA5-CFCD-A86602E211AE}"/>
              </a:ext>
            </a:extLst>
          </p:cNvPr>
          <p:cNvSpPr txBox="1"/>
          <p:nvPr/>
        </p:nvSpPr>
        <p:spPr>
          <a:xfrm>
            <a:off x="5753398" y="2419825"/>
            <a:ext cx="53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9A7EF-4A45-902F-33D8-573E97895767}"/>
              </a:ext>
            </a:extLst>
          </p:cNvPr>
          <p:cNvGrpSpPr/>
          <p:nvPr/>
        </p:nvGrpSpPr>
        <p:grpSpPr>
          <a:xfrm>
            <a:off x="2018678" y="1844337"/>
            <a:ext cx="2423370" cy="3179561"/>
            <a:chOff x="891517" y="1844336"/>
            <a:chExt cx="2423370" cy="31795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72D037-0504-5438-21CC-EAF17E0AF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517" y="2330264"/>
              <a:ext cx="2423370" cy="23243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E842C4-8FEE-1393-BD8B-A81124B88248}"/>
                </a:ext>
              </a:extLst>
            </p:cNvPr>
            <p:cNvSpPr txBox="1"/>
            <p:nvPr/>
          </p:nvSpPr>
          <p:spPr>
            <a:xfrm>
              <a:off x="1011248" y="4654565"/>
              <a:ext cx="2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List = $431 CAD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12B530-EA89-03E6-34AC-6278E6C8E974}"/>
                </a:ext>
              </a:extLst>
            </p:cNvPr>
            <p:cNvSpPr txBox="1"/>
            <p:nvPr/>
          </p:nvSpPr>
          <p:spPr>
            <a:xfrm>
              <a:off x="1011247" y="1844336"/>
              <a:ext cx="2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SDV Terminal Unit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44BF0AC-B59F-2674-9977-13411AB43F11}"/>
              </a:ext>
            </a:extLst>
          </p:cNvPr>
          <p:cNvSpPr txBox="1"/>
          <p:nvPr/>
        </p:nvSpPr>
        <p:spPr>
          <a:xfrm>
            <a:off x="3873848" y="5587423"/>
            <a:ext cx="444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RESULT = $1596 CAD List Price</a:t>
            </a:r>
          </a:p>
          <a:p>
            <a:pPr algn="ctr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$1596 x 0.4 Multiplier =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$638 CAD NET!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56DE8-4402-7715-F172-5E078BEEA350}"/>
              </a:ext>
            </a:extLst>
          </p:cNvPr>
          <p:cNvSpPr txBox="1"/>
          <p:nvPr/>
        </p:nvSpPr>
        <p:spPr>
          <a:xfrm>
            <a:off x="4357009" y="4161600"/>
            <a:ext cx="3715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YOUR GP JUST WENT UP +500% 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61F976-E016-BCF0-0E70-00D125943377}"/>
              </a:ext>
            </a:extLst>
          </p:cNvPr>
          <p:cNvGrpSpPr/>
          <p:nvPr/>
        </p:nvGrpSpPr>
        <p:grpSpPr>
          <a:xfrm>
            <a:off x="7052969" y="1844336"/>
            <a:ext cx="3445865" cy="3651436"/>
            <a:chOff x="5528968" y="1844336"/>
            <a:chExt cx="3445865" cy="36514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6DBC31-8EEB-33D6-6E99-B5B6E1371628}"/>
                </a:ext>
              </a:extLst>
            </p:cNvPr>
            <p:cNvSpPr txBox="1"/>
            <p:nvPr/>
          </p:nvSpPr>
          <p:spPr>
            <a:xfrm>
              <a:off x="6331259" y="1844336"/>
              <a:ext cx="218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PIC Controller c/w LCD Tstat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38031A-D5DE-24EC-4223-1B886BE8977C}"/>
                </a:ext>
              </a:extLst>
            </p:cNvPr>
            <p:cNvSpPr txBox="1"/>
            <p:nvPr/>
          </p:nvSpPr>
          <p:spPr>
            <a:xfrm>
              <a:off x="6528635" y="5126440"/>
              <a:ext cx="218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List = $1165 CAD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AC4DF3-7FF4-7A40-71F1-0820008FF8B6}"/>
                </a:ext>
              </a:extLst>
            </p:cNvPr>
            <p:cNvGrpSpPr/>
            <p:nvPr/>
          </p:nvGrpSpPr>
          <p:grpSpPr>
            <a:xfrm>
              <a:off x="5528968" y="2076983"/>
              <a:ext cx="3445865" cy="3211303"/>
              <a:chOff x="3522614" y="2838181"/>
              <a:chExt cx="3445865" cy="3211303"/>
            </a:xfrm>
          </p:grpSpPr>
          <p:pic>
            <p:nvPicPr>
              <p:cNvPr id="9" name="Picture 5" descr="C:\Users\miken\Desktop\PIC-SD_v022_comp.png">
                <a:extLst>
                  <a:ext uri="{FF2B5EF4-FFF2-40B4-BE49-F238E27FC236}">
                    <a16:creationId xmlns:a16="http://schemas.microsoft.com/office/drawing/2014/main" id="{6C29A907-F630-E249-91D0-772DF0762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614" y="2838181"/>
                <a:ext cx="3171122" cy="23783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3" descr="SIMpLICITY5_tk500_LCD_retouch">
                <a:extLst>
                  <a:ext uri="{FF2B5EF4-FFF2-40B4-BE49-F238E27FC236}">
                    <a16:creationId xmlns:a16="http://schemas.microsoft.com/office/drawing/2014/main" id="{1D7F58E9-0C02-D3A6-A685-A2B417696F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4889936" y="4572728"/>
                <a:ext cx="1084935" cy="1476756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PIC-CABLE">
                <a:extLst>
                  <a:ext uri="{FF2B5EF4-FFF2-40B4-BE49-F238E27FC236}">
                    <a16:creationId xmlns:a16="http://schemas.microsoft.com/office/drawing/2014/main" id="{D0FDD73C-CE7C-B477-4925-160992904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933295" y="4387546"/>
                <a:ext cx="1035184" cy="699144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645202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Price Controls – Order Just the Controller</a:t>
            </a:r>
            <a:endParaRPr lang="en-CA" dirty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A5E659-6BAF-C1EC-8AE1-DB639AB646C5}"/>
              </a:ext>
            </a:extLst>
          </p:cNvPr>
          <p:cNvGrpSpPr/>
          <p:nvPr/>
        </p:nvGrpSpPr>
        <p:grpSpPr>
          <a:xfrm>
            <a:off x="2265804" y="1967721"/>
            <a:ext cx="2930253" cy="3928435"/>
            <a:chOff x="5623435" y="1844336"/>
            <a:chExt cx="2930253" cy="39284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285C86-5C8D-CECD-ED9C-092BEA8B804D}"/>
                </a:ext>
              </a:extLst>
            </p:cNvPr>
            <p:cNvGrpSpPr/>
            <p:nvPr/>
          </p:nvGrpSpPr>
          <p:grpSpPr>
            <a:xfrm>
              <a:off x="5680068" y="2391342"/>
              <a:ext cx="2749968" cy="2735098"/>
              <a:chOff x="1169880" y="1970067"/>
              <a:chExt cx="2749968" cy="2735098"/>
            </a:xfrm>
          </p:grpSpPr>
          <p:pic>
            <p:nvPicPr>
              <p:cNvPr id="12" name="Picture 13" descr="SIMpLICITY5_tk500_LCD_retouch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2110191" y="3253442"/>
                <a:ext cx="1084934" cy="1451723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PIC-CABLE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002607" y="2820671"/>
                <a:ext cx="917241" cy="619488"/>
              </a:xfrm>
              <a:prstGeom prst="rect">
                <a:avLst/>
              </a:prstGeom>
              <a:noFill/>
            </p:spPr>
          </p:pic>
          <p:pic>
            <p:nvPicPr>
              <p:cNvPr id="15" name="Picture 3" descr="\\WPGMRKT02\Global_Resources\3D-Render_Library\3DP_3D_Products\Images\low-rez\Section_G_Controls\PIC\PIC_lowflow_v005camera03retouc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69880" y="1970067"/>
                <a:ext cx="2268278" cy="1701209"/>
              </a:xfrm>
              <a:prstGeom prst="rect">
                <a:avLst/>
              </a:prstGeom>
              <a:noFill/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10A2DA-1E19-847A-7B1C-77505351E729}"/>
                </a:ext>
              </a:extLst>
            </p:cNvPr>
            <p:cNvSpPr txBox="1"/>
            <p:nvPr/>
          </p:nvSpPr>
          <p:spPr>
            <a:xfrm>
              <a:off x="5873516" y="1844336"/>
              <a:ext cx="218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PIC Controller c/w LCD Tstat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EBABE9-9E19-26CA-95FA-EB536290577F}"/>
                </a:ext>
              </a:extLst>
            </p:cNvPr>
            <p:cNvSpPr txBox="1"/>
            <p:nvPr/>
          </p:nvSpPr>
          <p:spPr>
            <a:xfrm>
              <a:off x="5623435" y="5126440"/>
              <a:ext cx="2930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List = 1525 CAD X 0.4 = </a:t>
              </a:r>
              <a:r>
                <a:rPr lang="en-CA" b="1" dirty="0">
                  <a:latin typeface="Arial" panose="020B0604020202020204" pitchFamily="34" charset="0"/>
                  <a:cs typeface="Arial" panose="020B0604020202020204" pitchFamily="34" charset="0"/>
                </a:rPr>
                <a:t>$610 CAD NET Sell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0F5113-EEE3-BEF0-0EC1-4CD9DB159B93}"/>
              </a:ext>
            </a:extLst>
          </p:cNvPr>
          <p:cNvGrpSpPr/>
          <p:nvPr/>
        </p:nvGrpSpPr>
        <p:grpSpPr>
          <a:xfrm>
            <a:off x="6729895" y="1985813"/>
            <a:ext cx="3445865" cy="3904557"/>
            <a:chOff x="5528968" y="1844336"/>
            <a:chExt cx="3445865" cy="39045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AB1B31-FFD1-8291-0749-014726480DC6}"/>
                </a:ext>
              </a:extLst>
            </p:cNvPr>
            <p:cNvSpPr txBox="1"/>
            <p:nvPr/>
          </p:nvSpPr>
          <p:spPr>
            <a:xfrm>
              <a:off x="6331259" y="1844336"/>
              <a:ext cx="218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PIC Controller c/w LCD Tstat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4AB315-EA12-E05B-C956-CC3024E1EF80}"/>
                </a:ext>
              </a:extLst>
            </p:cNvPr>
            <p:cNvSpPr txBox="1"/>
            <p:nvPr/>
          </p:nvSpPr>
          <p:spPr>
            <a:xfrm>
              <a:off x="6044455" y="5102562"/>
              <a:ext cx="2819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List = $1165 CAD x 0.4 = </a:t>
              </a:r>
            </a:p>
            <a:p>
              <a:pPr algn="ctr"/>
              <a:r>
                <a:rPr lang="en-CA" b="1" dirty="0">
                  <a:latin typeface="Arial" panose="020B0604020202020204" pitchFamily="34" charset="0"/>
                  <a:cs typeface="Arial" panose="020B0604020202020204" pitchFamily="34" charset="0"/>
                </a:rPr>
                <a:t>$466 CAD Net Sell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0C5E80-83E2-BB9B-D7AF-54B5E0694FEC}"/>
                </a:ext>
              </a:extLst>
            </p:cNvPr>
            <p:cNvGrpSpPr/>
            <p:nvPr/>
          </p:nvGrpSpPr>
          <p:grpSpPr>
            <a:xfrm>
              <a:off x="5528968" y="2076983"/>
              <a:ext cx="3445865" cy="3211303"/>
              <a:chOff x="3522614" y="2838181"/>
              <a:chExt cx="3445865" cy="3211303"/>
            </a:xfrm>
          </p:grpSpPr>
          <p:pic>
            <p:nvPicPr>
              <p:cNvPr id="9" name="Picture 5" descr="C:\Users\miken\Desktop\PIC-SD_v022_comp.png">
                <a:extLst>
                  <a:ext uri="{FF2B5EF4-FFF2-40B4-BE49-F238E27FC236}">
                    <a16:creationId xmlns:a16="http://schemas.microsoft.com/office/drawing/2014/main" id="{5DBFF45E-29B6-3B44-07B0-8E4C4C100F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614" y="2838181"/>
                <a:ext cx="3171122" cy="23783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3" descr="SIMpLICITY5_tk500_LCD_retouch">
                <a:extLst>
                  <a:ext uri="{FF2B5EF4-FFF2-40B4-BE49-F238E27FC236}">
                    <a16:creationId xmlns:a16="http://schemas.microsoft.com/office/drawing/2014/main" id="{83DBDB5B-C486-0D23-FD87-E55F002885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889936" y="4572728"/>
                <a:ext cx="1084935" cy="1476756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PIC-CABLE">
                <a:extLst>
                  <a:ext uri="{FF2B5EF4-FFF2-40B4-BE49-F238E27FC236}">
                    <a16:creationId xmlns:a16="http://schemas.microsoft.com/office/drawing/2014/main" id="{2AA4B35D-24F6-A34E-CC2D-937C5EBCE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5933295" y="4387546"/>
                <a:ext cx="1035184" cy="699144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821728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79" y="1713482"/>
            <a:ext cx="6768662" cy="4351338"/>
          </a:xfrm>
        </p:spPr>
        <p:txBody>
          <a:bodyPr/>
          <a:lstStyle/>
          <a:p>
            <a:r>
              <a:rPr lang="en-US" sz="1800" dirty="0"/>
              <a:t>Work with your local engineer to spec in Price Controls with Price Terminals to offer a </a:t>
            </a:r>
            <a:r>
              <a:rPr lang="en-US" sz="1800" u="sng" dirty="0"/>
              <a:t>“Packaged Solution”</a:t>
            </a:r>
          </a:p>
          <a:p>
            <a:endParaRPr lang="en-US" sz="1800" dirty="0"/>
          </a:p>
          <a:p>
            <a:r>
              <a:rPr lang="en-US" sz="1800" dirty="0"/>
              <a:t>Once it is spec’d, then we are in!</a:t>
            </a:r>
          </a:p>
          <a:p>
            <a:endParaRPr lang="en-US" sz="1800" dirty="0"/>
          </a:p>
          <a:p>
            <a:r>
              <a:rPr lang="en-US" sz="1800" dirty="0"/>
              <a:t>Design Build Market: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Retrofits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TFs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New Installs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Mechanical Contractors can drive the market to influence what the engineer will spec!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Bid &amp; Spec OR Design Build Market	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185892-0B50-FC2B-F71C-127D2CA1D27E}"/>
              </a:ext>
            </a:extLst>
          </p:cNvPr>
          <p:cNvGrpSpPr/>
          <p:nvPr/>
        </p:nvGrpSpPr>
        <p:grpSpPr>
          <a:xfrm>
            <a:off x="7881151" y="1642847"/>
            <a:ext cx="2548989" cy="2535206"/>
            <a:chOff x="1169880" y="1970067"/>
            <a:chExt cx="2749968" cy="2735098"/>
          </a:xfrm>
        </p:grpSpPr>
        <p:pic>
          <p:nvPicPr>
            <p:cNvPr id="11" name="Picture 13" descr="SIMpLICITY5_tk500_LCD_retouch">
              <a:extLst>
                <a:ext uri="{FF2B5EF4-FFF2-40B4-BE49-F238E27FC236}">
                  <a16:creationId xmlns:a16="http://schemas.microsoft.com/office/drawing/2014/main" id="{E85FE90F-B42C-B530-4050-9DF89CE6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110191" y="3253442"/>
              <a:ext cx="1084934" cy="1451723"/>
            </a:xfrm>
            <a:prstGeom prst="rect">
              <a:avLst/>
            </a:prstGeom>
            <a:noFill/>
          </p:spPr>
        </p:pic>
        <p:pic>
          <p:nvPicPr>
            <p:cNvPr id="13" name="Picture 12" descr="PIC-CABLE">
              <a:extLst>
                <a:ext uri="{FF2B5EF4-FFF2-40B4-BE49-F238E27FC236}">
                  <a16:creationId xmlns:a16="http://schemas.microsoft.com/office/drawing/2014/main" id="{0456A035-A3AB-3E88-F583-A458512E1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02607" y="2820671"/>
              <a:ext cx="917241" cy="619488"/>
            </a:xfrm>
            <a:prstGeom prst="rect">
              <a:avLst/>
            </a:prstGeom>
            <a:noFill/>
          </p:spPr>
        </p:pic>
        <p:pic>
          <p:nvPicPr>
            <p:cNvPr id="16" name="Picture 3" descr="\\WPGMRKT02\Global_Resources\3D-Render_Library\3DP_3D_Products\Images\low-rez\Section_G_Controls\PIC\PIC_lowflow_v005camera03retouch.png">
              <a:extLst>
                <a:ext uri="{FF2B5EF4-FFF2-40B4-BE49-F238E27FC236}">
                  <a16:creationId xmlns:a16="http://schemas.microsoft.com/office/drawing/2014/main" id="{98DA9B67-33CB-9DFB-719D-BEECC1F99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69880" y="1970067"/>
              <a:ext cx="2268278" cy="1701209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48FC97-5697-82C0-8DD5-7D81FBE7F70C}"/>
              </a:ext>
            </a:extLst>
          </p:cNvPr>
          <p:cNvGrpSpPr/>
          <p:nvPr/>
        </p:nvGrpSpPr>
        <p:grpSpPr>
          <a:xfrm>
            <a:off x="7497148" y="4210205"/>
            <a:ext cx="2410681" cy="2246585"/>
            <a:chOff x="3522614" y="2838181"/>
            <a:chExt cx="3445865" cy="3211303"/>
          </a:xfrm>
        </p:grpSpPr>
        <p:pic>
          <p:nvPicPr>
            <p:cNvPr id="21" name="Picture 5" descr="C:\Users\miken\Desktop\PIC-SD_v022_comp.png">
              <a:extLst>
                <a:ext uri="{FF2B5EF4-FFF2-40B4-BE49-F238E27FC236}">
                  <a16:creationId xmlns:a16="http://schemas.microsoft.com/office/drawing/2014/main" id="{4E973548-459B-0612-095A-B1C7CD24C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614" y="2838181"/>
              <a:ext cx="3171122" cy="2378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3" descr="SIMpLICITY5_tk500_LCD_retouch">
              <a:extLst>
                <a:ext uri="{FF2B5EF4-FFF2-40B4-BE49-F238E27FC236}">
                  <a16:creationId xmlns:a16="http://schemas.microsoft.com/office/drawing/2014/main" id="{FB18F4FB-A987-F56A-1D8C-246387885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889936" y="4572728"/>
              <a:ext cx="1084935" cy="1476756"/>
            </a:xfrm>
            <a:prstGeom prst="rect">
              <a:avLst/>
            </a:prstGeom>
            <a:noFill/>
          </p:spPr>
        </p:pic>
        <p:pic>
          <p:nvPicPr>
            <p:cNvPr id="23" name="Picture 22" descr="PIC-CABLE">
              <a:extLst>
                <a:ext uri="{FF2B5EF4-FFF2-40B4-BE49-F238E27FC236}">
                  <a16:creationId xmlns:a16="http://schemas.microsoft.com/office/drawing/2014/main" id="{7CB4519B-7909-8FD4-A6B4-0C7F58146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933295" y="4387546"/>
              <a:ext cx="1035184" cy="699144"/>
            </a:xfrm>
            <a:prstGeom prst="rect">
              <a:avLst/>
            </a:prstGeom>
            <a:noFill/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D2975E-2A02-B0A9-8CA9-9C5BBE46E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171" y="3505241"/>
            <a:ext cx="799175" cy="11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7495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Typical Zoning System Layouts &amp; Schedules</a:t>
            </a:r>
          </a:p>
        </p:txBody>
      </p:sp>
    </p:spTree>
    <p:extLst>
      <p:ext uri="{BB962C8B-B14F-4D97-AF65-F5344CB8AC3E}">
        <p14:creationId xmlns:p14="http://schemas.microsoft.com/office/powerpoint/2010/main" val="178568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System Design &amp; Layout – Example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54D12-8774-40CA-850D-2D7CB3B9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77" y="2085344"/>
            <a:ext cx="9385396" cy="3227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9351E-AFEC-41A6-821A-472D6669C904}"/>
              </a:ext>
            </a:extLst>
          </p:cNvPr>
          <p:cNvSpPr txBox="1"/>
          <p:nvPr/>
        </p:nvSpPr>
        <p:spPr>
          <a:xfrm>
            <a:off x="1548346" y="1396182"/>
            <a:ext cx="753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Typical Schedule for a typical VVT Zoning System: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61376-3EA1-422B-930B-E45981D0AD4B}"/>
              </a:ext>
            </a:extLst>
          </p:cNvPr>
          <p:cNvSpPr txBox="1"/>
          <p:nvPr/>
        </p:nvSpPr>
        <p:spPr>
          <a:xfrm>
            <a:off x="1548346" y="5493673"/>
            <a:ext cx="7207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The Price Zoning System can compete on all jobs like this. New Installs, TIs, TFs, Constant or Variable Volume</a:t>
            </a:r>
          </a:p>
        </p:txBody>
      </p:sp>
    </p:spTree>
    <p:extLst>
      <p:ext uri="{BB962C8B-B14F-4D97-AF65-F5344CB8AC3E}">
        <p14:creationId xmlns:p14="http://schemas.microsoft.com/office/powerpoint/2010/main" val="3162723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System Design &amp; Layout – Example 1</a:t>
            </a:r>
          </a:p>
          <a:p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9351E-AFEC-41A6-821A-472D6669C904}"/>
              </a:ext>
            </a:extLst>
          </p:cNvPr>
          <p:cNvSpPr txBox="1"/>
          <p:nvPr/>
        </p:nvSpPr>
        <p:spPr>
          <a:xfrm>
            <a:off x="1877961" y="1396182"/>
            <a:ext cx="720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Typical Schedule for an existing RTU (Lennox):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61376-3EA1-422B-930B-E45981D0AD4B}"/>
              </a:ext>
            </a:extLst>
          </p:cNvPr>
          <p:cNvSpPr txBox="1"/>
          <p:nvPr/>
        </p:nvSpPr>
        <p:spPr>
          <a:xfrm>
            <a:off x="1877961" y="5493673"/>
            <a:ext cx="7207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This schedule and spec calls out the PRTU as BOD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1115A-0C27-48E2-BAC2-40340073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997185"/>
            <a:ext cx="7207045" cy="1651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AD1E01-64B8-4CC9-88DD-1E75651D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26782"/>
            <a:ext cx="7772400" cy="13759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86EF49-110A-465A-B070-08EFF98DDE47}"/>
              </a:ext>
            </a:extLst>
          </p:cNvPr>
          <p:cNvCxnSpPr>
            <a:cxnSpLocks/>
          </p:cNvCxnSpPr>
          <p:nvPr/>
        </p:nvCxnSpPr>
        <p:spPr>
          <a:xfrm flipH="1" flipV="1">
            <a:off x="4739148" y="3429001"/>
            <a:ext cx="2330246" cy="2064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86716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System Design &amp; Layout – Example 1</a:t>
            </a:r>
          </a:p>
          <a:p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27405-9A01-4231-A7DB-D990588B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17" y="1412724"/>
            <a:ext cx="9924983" cy="4824024"/>
          </a:xfrm>
          <a:prstGeom prst="rect">
            <a:avLst/>
          </a:prstGeom>
          <a:ln w="1587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76316-C589-49CA-B44D-4691C6E7111D}"/>
              </a:ext>
            </a:extLst>
          </p:cNvPr>
          <p:cNvSpPr txBox="1"/>
          <p:nvPr/>
        </p:nvSpPr>
        <p:spPr>
          <a:xfrm>
            <a:off x="3044771" y="6397559"/>
            <a:ext cx="128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RTU = PRTU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78E28-342D-4D06-BD0F-4F43E0045AD7}"/>
              </a:ext>
            </a:extLst>
          </p:cNvPr>
          <p:cNvSpPr txBox="1"/>
          <p:nvPr/>
        </p:nvSpPr>
        <p:spPr>
          <a:xfrm>
            <a:off x="7919968" y="6397551"/>
            <a:ext cx="263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ZD1 thru ZD5 = PIC 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A6B50-4FE4-43B2-AF33-33B333855B46}"/>
              </a:ext>
            </a:extLst>
          </p:cNvPr>
          <p:cNvSpPr txBox="1"/>
          <p:nvPr/>
        </p:nvSpPr>
        <p:spPr>
          <a:xfrm>
            <a:off x="5115156" y="6406617"/>
            <a:ext cx="263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BPD = Bypass Damper (PCV)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D1CA93-42F9-4D7B-93D1-7FEDA07EFDB3}"/>
              </a:ext>
            </a:extLst>
          </p:cNvPr>
          <p:cNvCxnSpPr>
            <a:cxnSpLocks/>
          </p:cNvCxnSpPr>
          <p:nvPr/>
        </p:nvCxnSpPr>
        <p:spPr>
          <a:xfrm flipV="1">
            <a:off x="3192921" y="5786931"/>
            <a:ext cx="294647" cy="582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A181DA-D92D-4562-AE8F-9EDC026B12B9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454962" y="4429026"/>
            <a:ext cx="1515464" cy="2137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1014AF-E59A-4ABC-BBA8-B4527FAE6F1A}"/>
              </a:ext>
            </a:extLst>
          </p:cNvPr>
          <p:cNvCxnSpPr>
            <a:cxnSpLocks/>
          </p:cNvCxnSpPr>
          <p:nvPr/>
        </p:nvCxnSpPr>
        <p:spPr>
          <a:xfrm flipH="1" flipV="1">
            <a:off x="4814291" y="5649607"/>
            <a:ext cx="336756" cy="800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A401EA3-C36E-4DB6-806E-4AC5C9B53E28}"/>
              </a:ext>
            </a:extLst>
          </p:cNvPr>
          <p:cNvSpPr/>
          <p:nvPr/>
        </p:nvSpPr>
        <p:spPr>
          <a:xfrm>
            <a:off x="2924496" y="4866779"/>
            <a:ext cx="1226336" cy="124243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DFA043-FC94-4D14-B2F3-505E0F18E84E}"/>
              </a:ext>
            </a:extLst>
          </p:cNvPr>
          <p:cNvSpPr/>
          <p:nvPr/>
        </p:nvSpPr>
        <p:spPr>
          <a:xfrm>
            <a:off x="4292493" y="5116577"/>
            <a:ext cx="719266" cy="746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99202A-C88A-486F-B326-CEA3575FADE5}"/>
              </a:ext>
            </a:extLst>
          </p:cNvPr>
          <p:cNvSpPr/>
          <p:nvPr/>
        </p:nvSpPr>
        <p:spPr>
          <a:xfrm>
            <a:off x="5976057" y="3867439"/>
            <a:ext cx="719266" cy="746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8531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Controls market in your territory will vary from city to city, and your territory may be saturated with controls contractors</a:t>
            </a:r>
          </a:p>
          <a:p>
            <a:endParaRPr lang="en-US" sz="1800" dirty="0"/>
          </a:p>
          <a:p>
            <a:r>
              <a:rPr lang="en-US" sz="1800" dirty="0"/>
              <a:t>Figuring out if your territory is weighted more on the Bid &amp; Spec market compared to the Design Build market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Not always a clear path to winning “controls” jobs out there</a:t>
            </a:r>
          </a:p>
          <a:p>
            <a:endParaRPr lang="en-US" sz="1800" dirty="0"/>
          </a:p>
          <a:p>
            <a:r>
              <a:rPr lang="en-US" sz="1800" dirty="0"/>
              <a:t>Depending on your market, the Design Build market may be a more defined path than the bid &amp; spec market</a:t>
            </a:r>
          </a:p>
          <a:p>
            <a:endParaRPr lang="en-US" sz="1800" dirty="0"/>
          </a:p>
          <a:p>
            <a:r>
              <a:rPr lang="en-US" sz="1800" dirty="0"/>
              <a:t>The best type of buildings to go after are ones with 1 to 2 Rooftop units – E.g. Banks, Dealerships, Libraries, etc.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Market Strategy in your Territory</a:t>
            </a:r>
          </a:p>
        </p:txBody>
      </p:sp>
      <p:pic>
        <p:nvPicPr>
          <p:cNvPr id="7" name="Picture 3" descr="S:\Groups\AppEng\Presentations\Controls\CDN Sales Nov 2013\01 - PRTU System Overview\Controls_Office_Graphic_v133comp.png">
            <a:extLst>
              <a:ext uri="{FF2B5EF4-FFF2-40B4-BE49-F238E27FC236}">
                <a16:creationId xmlns:a16="http://schemas.microsoft.com/office/drawing/2014/main" id="{419D909E-3AB0-44D5-8460-D295A6DC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</a:blip>
          <a:srcRect/>
          <a:stretch>
            <a:fillRect/>
          </a:stretch>
        </p:blipFill>
        <p:spPr bwMode="auto">
          <a:xfrm rot="21398186">
            <a:off x="3012103" y="1739776"/>
            <a:ext cx="6370374" cy="4380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4266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System Design &amp; Layout – Example 2</a:t>
            </a:r>
          </a:p>
          <a:p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77E33-DF73-4417-9DB4-DF9A2B06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98" y="1466661"/>
            <a:ext cx="6814346" cy="51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6045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F0510-21D4-45E8-A393-07A3D1D4D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91F90-B860-F872-4CE6-F900344C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6" y="1139877"/>
            <a:ext cx="11655424" cy="523614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System Design &amp; Layout – Example 3</a:t>
            </a:r>
          </a:p>
          <a:p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6666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AIO Selections – Price Controls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77029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EAEE55D5-3ACD-9A6E-F316-1BC8FCC95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Controls Support</a:t>
            </a:r>
            <a:endParaRPr lang="en-CA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8FCE3-1C66-4B9E-AC20-BAA15E36B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38" y="1503760"/>
            <a:ext cx="2449944" cy="1346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EF5D5-94A7-485A-B592-32772B9A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526" y="3107359"/>
            <a:ext cx="3267076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4CBA30-4CED-4AF5-B4DE-D6C917FD4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526" y="4441471"/>
            <a:ext cx="2715534" cy="1047289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0B74C6F-4A17-4323-9E53-D805904E9538}"/>
              </a:ext>
            </a:extLst>
          </p:cNvPr>
          <p:cNvSpPr txBox="1">
            <a:spLocks/>
          </p:cNvSpPr>
          <p:nvPr/>
        </p:nvSpPr>
        <p:spPr>
          <a:xfrm>
            <a:off x="1981200" y="917636"/>
            <a:ext cx="7315200" cy="381000"/>
          </a:xfrm>
          <a:ln/>
        </p:spPr>
        <p:txBody>
          <a:bodyPr lIns="91440" tIns="45720" rIns="91440" bIns="45720" anchor="t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2400" dirty="0">
                <a:solidFill>
                  <a:schemeClr val="bg1"/>
                </a:solidFill>
                <a:latin typeface="+mn-lt"/>
                <a:ea typeface="ＭＳ Ｐゴシック"/>
              </a:rPr>
              <a:t>Key Contacts to Help Win Controls Jobs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347F053-B93B-C1FC-14BA-E909AC137AC8}"/>
              </a:ext>
            </a:extLst>
          </p:cNvPr>
          <p:cNvSpPr txBox="1">
            <a:spLocks/>
          </p:cNvSpPr>
          <p:nvPr/>
        </p:nvSpPr>
        <p:spPr bwMode="auto">
          <a:xfrm>
            <a:off x="6692794" y="1470610"/>
            <a:ext cx="3424793" cy="186864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CA" sz="1600" b="1" dirty="0"/>
              <a:t>Main Contact: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CA" sz="1400" b="1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CA" sz="1400" b="1" dirty="0"/>
              <a:t>Hotline:   </a:t>
            </a:r>
            <a:r>
              <a:rPr lang="en-CA" sz="1400" dirty="0"/>
              <a:t>(204) 654-5613 </a:t>
            </a:r>
            <a:r>
              <a:rPr lang="en-CA" sz="1400" b="1" u="sng" dirty="0"/>
              <a:t>Option 4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CA" sz="1400" b="1" dirty="0"/>
              <a:t>Email: </a:t>
            </a:r>
            <a:r>
              <a:rPr lang="en-CA" sz="1400" dirty="0">
                <a:hlinkClick r:id="rId6"/>
              </a:rPr>
              <a:t>controls@priceindustries.com</a:t>
            </a:r>
            <a:endParaRPr lang="en-CA" sz="1400" b="1" dirty="0"/>
          </a:p>
          <a:p>
            <a:pPr marL="0" indent="0" fontAlgn="auto">
              <a:spcAft>
                <a:spcPts val="0"/>
              </a:spcAft>
              <a:buNone/>
            </a:pPr>
            <a:endParaRPr lang="en-CA" sz="1400" b="1" u="sng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CA" sz="1100" i="1" dirty="0"/>
              <a:t>	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en-CA" sz="20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CA" sz="2000" dirty="0"/>
              <a:t>		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99097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Trane Concierge/</a:t>
            </a:r>
            <a:r>
              <a:rPr lang="en-US" sz="2000" dirty="0" err="1"/>
              <a:t>Varitrac</a:t>
            </a:r>
            <a:r>
              <a:rPr lang="en-US" sz="2000" dirty="0"/>
              <a:t> Zoning System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Carrier VVT I-Vu System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Zone-All Systems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Johnson </a:t>
            </a:r>
            <a:r>
              <a:rPr lang="en-US" sz="2000" dirty="0" err="1"/>
              <a:t>Verasys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Alternatives Out There</a:t>
            </a:r>
          </a:p>
          <a:p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2F00E-536E-4F21-B3ED-27D368A9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826" y="4267896"/>
            <a:ext cx="2132575" cy="2023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19988-22EE-4605-9F76-E2217C1F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830" y="3061044"/>
            <a:ext cx="1034340" cy="1178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87EAC-B336-D234-132B-93411249B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581" y="6142073"/>
            <a:ext cx="1964114" cy="444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060A0E-C84A-DBDC-BB14-8857C7DB3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151" y="1820585"/>
            <a:ext cx="2375130" cy="19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125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The goal here is to get Price Controls BOD – Basis of Design!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Once they become BOD, then this makes it easy for engineers to specify our controls and the project will follow what is BOD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This could work as a Value Engineered (VE) option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Figure out if they are designing a Constant Volume system, Variable Volume, or VRF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Essentially, you can offer a “below the deck” controls package for a zoning system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If you are a sales office that reps Carrier, you can go in as a complete package with the RTU and our zoning system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Bid &amp; Spec Market</a:t>
            </a:r>
          </a:p>
          <a:p>
            <a:endParaRPr lang="en-CA" dirty="0"/>
          </a:p>
        </p:txBody>
      </p:sp>
      <p:pic>
        <p:nvPicPr>
          <p:cNvPr id="1026" name="Picture 2" descr="HVAC Plans Solution | ConceptDraw.com">
            <a:extLst>
              <a:ext uri="{FF2B5EF4-FFF2-40B4-BE49-F238E27FC236}">
                <a16:creationId xmlns:a16="http://schemas.microsoft.com/office/drawing/2014/main" id="{3A14B0AF-EF34-4BDA-BF8C-14B3F494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58" y="1818895"/>
            <a:ext cx="7774485" cy="39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055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0902E3-826D-4005-9B6B-AE9F7961F5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818" y="1754692"/>
            <a:ext cx="4853183" cy="3150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Bid &amp; Spec Market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BD3D4C-775D-6D2B-49FC-93FE0C889A5B}"/>
              </a:ext>
            </a:extLst>
          </p:cNvPr>
          <p:cNvSpPr txBox="1">
            <a:spLocks/>
          </p:cNvSpPr>
          <p:nvPr/>
        </p:nvSpPr>
        <p:spPr bwMode="black">
          <a:xfrm>
            <a:off x="1981200" y="1754692"/>
            <a:ext cx="8272021" cy="491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u="sng" dirty="0"/>
              <a:t>Price Zoning System: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PRTU Rooftop Controller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PCV Bypass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/>
              <a:t>(Constant Volume Systems)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Single Duct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Fan Powered Terminal Units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VAV Diffusers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BMS Package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Basic = Price WEB Server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Advanced = DISIO Cloud System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Essentially, a below the deck package (unless your office reps a rooftop line e.g. Carrier, Lennox, etc.)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41086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OR… a packaged solution with Terminals and Controls together</a:t>
            </a:r>
          </a:p>
          <a:p>
            <a:pPr marL="57150" indent="0">
              <a:buNone/>
            </a:pPr>
            <a:endParaRPr lang="en-US" sz="1800" dirty="0"/>
          </a:p>
          <a:p>
            <a:pPr marL="57150" indent="0">
              <a:buNone/>
            </a:pPr>
            <a:r>
              <a:rPr lang="en-US" sz="1800" u="sng" dirty="0"/>
              <a:t>SDV Terminal Unit </a:t>
            </a:r>
            <a:r>
              <a:rPr lang="en-US" sz="1800" b="1" u="sng" dirty="0"/>
              <a:t>with Price Controls: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Explain the advantages of pairing a Price Controller + Price Terminal Unit compared to providing “controls by others” on the unit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Controls are factory mounted and installed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Saves on lead times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No coordination required when controls are provided by Price!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Price Controls are plug &amp; play, easy to install and commission, which saves on install costs</a:t>
            </a:r>
            <a:endParaRPr lang="en-US" sz="105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Bid &amp; Spec Market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710E1-A008-791C-CDF9-D696774C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57" y="1962081"/>
            <a:ext cx="2899770" cy="20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778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OR….VAV diffusers as another angle to design a building with Price Controls</a:t>
            </a:r>
          </a:p>
          <a:p>
            <a:pPr marL="57150" indent="0">
              <a:buNone/>
            </a:pPr>
            <a:endParaRPr lang="en-US" sz="1800" dirty="0"/>
          </a:p>
          <a:p>
            <a:pPr marL="57150" indent="0">
              <a:buNone/>
            </a:pPr>
            <a:r>
              <a:rPr lang="en-US" sz="1800" u="sng" dirty="0"/>
              <a:t>VAV Diffusers:</a:t>
            </a:r>
            <a:endParaRPr lang="en-US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Maybe you can lay the job out with VAV diffusers instead of Terminal units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Depending on what the site requires, maybe a VAV diffuser is easier to install where less ductwork is required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VAV systems operate at a lower static pressure, so this can reduce the duct sizing and overall fan sizing of the rooftop unit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Great for retrofits to fix problem areas!</a:t>
            </a:r>
            <a:endParaRPr lang="en-US" sz="1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Bid &amp; Spec Market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B4E78-2242-44B2-88B0-59E7B249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461" y="1938971"/>
            <a:ext cx="2435734" cy="13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37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79" y="1713482"/>
            <a:ext cx="6190446" cy="471447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This might be your </a:t>
            </a:r>
            <a:r>
              <a:rPr lang="en-US" sz="1800" b="1" u="sng" dirty="0"/>
              <a:t>Golden Ticket </a:t>
            </a:r>
            <a:r>
              <a:rPr lang="en-US" sz="1800" dirty="0"/>
              <a:t>to really go after this market. </a:t>
            </a:r>
          </a:p>
          <a:p>
            <a:pPr marL="0" indent="0">
              <a:buNone/>
            </a:pPr>
            <a:r>
              <a:rPr lang="en-US" sz="1800" dirty="0"/>
              <a:t>Work with the Design Build Contractors to design an economic system for building owners</a:t>
            </a:r>
          </a:p>
          <a:p>
            <a:pPr marL="57150" indent="0">
              <a:buNone/>
            </a:pPr>
            <a:endParaRPr lang="en-US" sz="1800" dirty="0"/>
          </a:p>
          <a:p>
            <a:pPr indent="-285750"/>
            <a:r>
              <a:rPr lang="en-US" sz="1800" u="sng" dirty="0"/>
              <a:t>Price Zoning System c/w:</a:t>
            </a:r>
            <a:endParaRPr lang="en-US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PRTU Rooftop Controller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PCV Bypass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/>
              <a:t>(for Constant Volume Systems)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Single Duct or Fan Powered Terminal Units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VAV diffusers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BMS Package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Basic = Price WEB Server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Advanced = DISIO Cloud System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Build Market</a:t>
            </a:r>
          </a:p>
          <a:p>
            <a:endParaRPr lang="en-CA" dirty="0"/>
          </a:p>
        </p:txBody>
      </p:sp>
      <p:pic>
        <p:nvPicPr>
          <p:cNvPr id="1028" name="Picture 4" descr="Finding the Best HVAC Contractor for Your Home | Arpi's Industries Ltd.">
            <a:extLst>
              <a:ext uri="{FF2B5EF4-FFF2-40B4-BE49-F238E27FC236}">
                <a16:creationId xmlns:a16="http://schemas.microsoft.com/office/drawing/2014/main" id="{A3DA6D3E-C4C6-4B9C-AC88-FB3646E5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32" y="1504398"/>
            <a:ext cx="3269469" cy="24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707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ven on Small Installs, You Need to How to Read HVAC Blueprints and  Schematics">
            <a:extLst>
              <a:ext uri="{FF2B5EF4-FFF2-40B4-BE49-F238E27FC236}">
                <a16:creationId xmlns:a16="http://schemas.microsoft.com/office/drawing/2014/main" id="{C545A91C-6116-4099-99F5-770E1B9D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43" y="2206090"/>
            <a:ext cx="4803058" cy="32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Price Controls - How To Win!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endParaRPr lang="en-US" sz="1800" dirty="0"/>
          </a:p>
          <a:p>
            <a:r>
              <a:rPr lang="en-US" sz="1800" dirty="0"/>
              <a:t>Ideally, need at least one person in each sales office to take on the “controls” jobs that come in and look for these types of opportunities</a:t>
            </a:r>
          </a:p>
          <a:p>
            <a:endParaRPr lang="en-US" sz="1800" dirty="0"/>
          </a:p>
          <a:p>
            <a:r>
              <a:rPr lang="en-US" sz="1800" dirty="0"/>
              <a:t>Whether this is on the </a:t>
            </a:r>
            <a:r>
              <a:rPr lang="en-US" sz="1800" b="1" dirty="0"/>
              <a:t>Air Distribution </a:t>
            </a:r>
            <a:r>
              <a:rPr lang="en-US" sz="1800" dirty="0"/>
              <a:t>side, or the </a:t>
            </a:r>
            <a:r>
              <a:rPr lang="en-US" sz="1800" b="1" dirty="0"/>
              <a:t>Mechanical</a:t>
            </a:r>
            <a:r>
              <a:rPr lang="en-US" sz="1800" dirty="0"/>
              <a:t> side, we will help train up that individual</a:t>
            </a:r>
          </a:p>
          <a:p>
            <a:endParaRPr lang="en-US" sz="1800" dirty="0"/>
          </a:p>
          <a:p>
            <a:r>
              <a:rPr lang="en-US" sz="1800" dirty="0"/>
              <a:t>Learning the Price Controls offering and then recognizing these opportunities as they come in can created added business to your rep firm</a:t>
            </a:r>
          </a:p>
          <a:p>
            <a:endParaRPr lang="en-US" sz="1800" dirty="0"/>
          </a:p>
          <a:p>
            <a:r>
              <a:rPr lang="en-US" sz="1800" dirty="0"/>
              <a:t>Service Techs are in your area to help support this product, as most of them have been trained on Price Controls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Key Sales Person in your Office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86347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_Diffusers">
  <a:themeElements>
    <a:clrScheme name="Critical Controls">
      <a:dk1>
        <a:sysClr val="windowText" lastClr="000000"/>
      </a:dk1>
      <a:lt1>
        <a:srgbClr val="FFFFFF"/>
      </a:lt1>
      <a:dk2>
        <a:srgbClr val="7F7F7F"/>
      </a:dk2>
      <a:lt2>
        <a:srgbClr val="E6E6E6"/>
      </a:lt2>
      <a:accent1>
        <a:srgbClr val="EB6E1F"/>
      </a:accent1>
      <a:accent2>
        <a:srgbClr val="1883AF"/>
      </a:accent2>
      <a:accent3>
        <a:srgbClr val="C8AE26"/>
      </a:accent3>
      <a:accent4>
        <a:srgbClr val="000000"/>
      </a:accent4>
      <a:accent5>
        <a:srgbClr val="000000"/>
      </a:accent5>
      <a:accent6>
        <a:srgbClr val="000000"/>
      </a:accent6>
      <a:hlink>
        <a:srgbClr val="0088E8"/>
      </a:hlink>
      <a:folHlink>
        <a:srgbClr val="0060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lyoake - Option 2">
  <a:themeElements>
    <a:clrScheme name="Holyoak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5000"/>
      </a:accent1>
      <a:accent2>
        <a:srgbClr val="0061C6"/>
      </a:accent2>
      <a:accent3>
        <a:srgbClr val="554640"/>
      </a:accent3>
      <a:accent4>
        <a:srgbClr val="98C1D9"/>
      </a:accent4>
      <a:accent5>
        <a:srgbClr val="092327"/>
      </a:accent5>
      <a:accent6>
        <a:srgbClr val="FFE3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rice">
      <a:dk1>
        <a:sysClr val="windowText" lastClr="000000"/>
      </a:dk1>
      <a:lt1>
        <a:srgbClr val="FFFFFF"/>
      </a:lt1>
      <a:dk2>
        <a:srgbClr val="7F7F7F"/>
      </a:dk2>
      <a:lt2>
        <a:srgbClr val="E6E6E6"/>
      </a:lt2>
      <a:accent1>
        <a:srgbClr val="003A63"/>
      </a:accent1>
      <a:accent2>
        <a:srgbClr val="EE3124"/>
      </a:accent2>
      <a:accent3>
        <a:srgbClr val="572700"/>
      </a:accent3>
      <a:accent4>
        <a:srgbClr val="4B721D"/>
      </a:accent4>
      <a:accent5>
        <a:srgbClr val="E7A614"/>
      </a:accent5>
      <a:accent6>
        <a:srgbClr val="8B005A"/>
      </a:accent6>
      <a:hlink>
        <a:srgbClr val="0088E8"/>
      </a:hlink>
      <a:folHlink>
        <a:srgbClr val="0060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Price">
      <a:dk1>
        <a:sysClr val="windowText" lastClr="000000"/>
      </a:dk1>
      <a:lt1>
        <a:srgbClr val="FFFFFF"/>
      </a:lt1>
      <a:dk2>
        <a:srgbClr val="7F7F7F"/>
      </a:dk2>
      <a:lt2>
        <a:srgbClr val="E6E6E6"/>
      </a:lt2>
      <a:accent1>
        <a:srgbClr val="003A63"/>
      </a:accent1>
      <a:accent2>
        <a:srgbClr val="EE3124"/>
      </a:accent2>
      <a:accent3>
        <a:srgbClr val="572700"/>
      </a:accent3>
      <a:accent4>
        <a:srgbClr val="4B721D"/>
      </a:accent4>
      <a:accent5>
        <a:srgbClr val="E7A614"/>
      </a:accent5>
      <a:accent6>
        <a:srgbClr val="8B005A"/>
      </a:accent6>
      <a:hlink>
        <a:srgbClr val="0088E8"/>
      </a:hlink>
      <a:folHlink>
        <a:srgbClr val="0060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6579</TotalTime>
  <Words>1348</Words>
  <Application>Microsoft Office PowerPoint</Application>
  <PresentationFormat>Widescreen</PresentationFormat>
  <Paragraphs>271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 New</vt:lpstr>
      <vt:lpstr>Times New Roman</vt:lpstr>
      <vt:lpstr>4_Diffusers</vt:lpstr>
      <vt:lpstr>Holyoake - Option 2</vt:lpstr>
      <vt:lpstr>How To Win Projects (Identifying Opportunities)</vt:lpstr>
      <vt:lpstr>Price Controls - How To Win!</vt:lpstr>
      <vt:lpstr>Price Controls - How To Win!</vt:lpstr>
      <vt:lpstr>Price Controls - How To Win!</vt:lpstr>
      <vt:lpstr>Price Controls - How To Win!</vt:lpstr>
      <vt:lpstr>Price Controls - How To Win!</vt:lpstr>
      <vt:lpstr>Price Controls - How To Win!</vt:lpstr>
      <vt:lpstr>Price Controls - How To Win!</vt:lpstr>
      <vt:lpstr>Price Controls - How To Win!</vt:lpstr>
      <vt:lpstr>Price Controls - How To Win!</vt:lpstr>
      <vt:lpstr>Adding Controls To Your Project - Pricing</vt:lpstr>
      <vt:lpstr>Price Controls - How To Win!</vt:lpstr>
      <vt:lpstr>Price Controls - How To Win!</vt:lpstr>
      <vt:lpstr>Price Controls - How To Win!</vt:lpstr>
      <vt:lpstr>Price Controls - How To Win!</vt:lpstr>
      <vt:lpstr>Typical Zoning System Layouts &amp; Schedules</vt:lpstr>
      <vt:lpstr>Price Controls - How To Win!</vt:lpstr>
      <vt:lpstr>Price Controls - How To Win!</vt:lpstr>
      <vt:lpstr>Price Controls - How To Win!</vt:lpstr>
      <vt:lpstr>Price Controls - How To Win!</vt:lpstr>
      <vt:lpstr>Price Controls - How To Win!</vt:lpstr>
      <vt:lpstr>AIO Selections – Price Controls</vt:lpstr>
      <vt:lpstr>Price Controls - How To Win!</vt:lpstr>
    </vt:vector>
  </TitlesOfParts>
  <Company>Price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Justen Vogt</dc:creator>
  <cp:lastModifiedBy>Dustin Rodgers</cp:lastModifiedBy>
  <cp:revision>532</cp:revision>
  <cp:lastPrinted>2017-03-08T21:08:20Z</cp:lastPrinted>
  <dcterms:created xsi:type="dcterms:W3CDTF">2011-11-07T15:55:17Z</dcterms:created>
  <dcterms:modified xsi:type="dcterms:W3CDTF">2023-09-01T15:34:28Z</dcterms:modified>
</cp:coreProperties>
</file>