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4"/>
    <p:sldMasterId id="2147483821" r:id="rId5"/>
    <p:sldMasterId id="2147483829" r:id="rId6"/>
  </p:sldMasterIdLst>
  <p:notesMasterIdLst>
    <p:notesMasterId r:id="rId84"/>
  </p:notesMasterIdLst>
  <p:handoutMasterIdLst>
    <p:handoutMasterId r:id="rId85"/>
  </p:handoutMasterIdLst>
  <p:sldIdLst>
    <p:sldId id="359" r:id="rId7"/>
    <p:sldId id="263" r:id="rId8"/>
    <p:sldId id="257" r:id="rId9"/>
    <p:sldId id="362" r:id="rId10"/>
    <p:sldId id="363" r:id="rId11"/>
    <p:sldId id="364" r:id="rId12"/>
    <p:sldId id="365" r:id="rId13"/>
    <p:sldId id="376" r:id="rId14"/>
    <p:sldId id="366" r:id="rId15"/>
    <p:sldId id="367" r:id="rId16"/>
    <p:sldId id="369" r:id="rId17"/>
    <p:sldId id="370" r:id="rId18"/>
    <p:sldId id="371" r:id="rId19"/>
    <p:sldId id="373" r:id="rId20"/>
    <p:sldId id="375" r:id="rId21"/>
    <p:sldId id="377" r:id="rId22"/>
    <p:sldId id="393" r:id="rId23"/>
    <p:sldId id="378" r:id="rId24"/>
    <p:sldId id="562" r:id="rId25"/>
    <p:sldId id="389" r:id="rId26"/>
    <p:sldId id="571" r:id="rId27"/>
    <p:sldId id="572" r:id="rId28"/>
    <p:sldId id="394" r:id="rId29"/>
    <p:sldId id="395" r:id="rId30"/>
    <p:sldId id="396" r:id="rId31"/>
    <p:sldId id="397" r:id="rId32"/>
    <p:sldId id="398" r:id="rId33"/>
    <p:sldId id="561" r:id="rId34"/>
    <p:sldId id="399" r:id="rId35"/>
    <p:sldId id="400" r:id="rId36"/>
    <p:sldId id="401" r:id="rId37"/>
    <p:sldId id="402" r:id="rId38"/>
    <p:sldId id="403" r:id="rId39"/>
    <p:sldId id="407" r:id="rId40"/>
    <p:sldId id="408" r:id="rId41"/>
    <p:sldId id="409" r:id="rId42"/>
    <p:sldId id="410" r:id="rId43"/>
    <p:sldId id="411" r:id="rId44"/>
    <p:sldId id="412" r:id="rId45"/>
    <p:sldId id="413" r:id="rId46"/>
    <p:sldId id="414" r:id="rId47"/>
    <p:sldId id="416" r:id="rId48"/>
    <p:sldId id="417" r:id="rId49"/>
    <p:sldId id="574" r:id="rId50"/>
    <p:sldId id="418" r:id="rId51"/>
    <p:sldId id="637" r:id="rId52"/>
    <p:sldId id="734" r:id="rId53"/>
    <p:sldId id="736" r:id="rId54"/>
    <p:sldId id="737" r:id="rId55"/>
    <p:sldId id="738" r:id="rId56"/>
    <p:sldId id="730" r:id="rId57"/>
    <p:sldId id="713" r:id="rId58"/>
    <p:sldId id="726" r:id="rId59"/>
    <p:sldId id="714" r:id="rId60"/>
    <p:sldId id="725" r:id="rId61"/>
    <p:sldId id="733" r:id="rId62"/>
    <p:sldId id="735" r:id="rId63"/>
    <p:sldId id="740" r:id="rId64"/>
    <p:sldId id="715" r:id="rId65"/>
    <p:sldId id="717" r:id="rId66"/>
    <p:sldId id="723" r:id="rId67"/>
    <p:sldId id="727" r:id="rId68"/>
    <p:sldId id="729" r:id="rId69"/>
    <p:sldId id="728" r:id="rId70"/>
    <p:sldId id="671" r:id="rId71"/>
    <p:sldId id="674" r:id="rId72"/>
    <p:sldId id="675" r:id="rId73"/>
    <p:sldId id="676" r:id="rId74"/>
    <p:sldId id="678" r:id="rId75"/>
    <p:sldId id="690" r:id="rId76"/>
    <p:sldId id="691" r:id="rId77"/>
    <p:sldId id="636" r:id="rId78"/>
    <p:sldId id="566" r:id="rId79"/>
    <p:sldId id="567" r:id="rId80"/>
    <p:sldId id="431" r:id="rId81"/>
    <p:sldId id="432" r:id="rId82"/>
    <p:sldId id="438" r:id="rId83"/>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2861101-81DA-41F3-B580-5FC980EE38B7}">
          <p14:sldIdLst>
            <p14:sldId id="359"/>
            <p14:sldId id="263"/>
            <p14:sldId id="257"/>
            <p14:sldId id="362"/>
            <p14:sldId id="363"/>
            <p14:sldId id="364"/>
            <p14:sldId id="365"/>
            <p14:sldId id="376"/>
            <p14:sldId id="366"/>
            <p14:sldId id="367"/>
            <p14:sldId id="369"/>
            <p14:sldId id="370"/>
            <p14:sldId id="371"/>
            <p14:sldId id="373"/>
            <p14:sldId id="375"/>
            <p14:sldId id="377"/>
            <p14:sldId id="393"/>
            <p14:sldId id="378"/>
            <p14:sldId id="562"/>
            <p14:sldId id="389"/>
            <p14:sldId id="571"/>
            <p14:sldId id="572"/>
            <p14:sldId id="394"/>
            <p14:sldId id="395"/>
            <p14:sldId id="396"/>
            <p14:sldId id="397"/>
            <p14:sldId id="398"/>
            <p14:sldId id="561"/>
            <p14:sldId id="399"/>
            <p14:sldId id="400"/>
            <p14:sldId id="401"/>
            <p14:sldId id="402"/>
            <p14:sldId id="403"/>
            <p14:sldId id="407"/>
            <p14:sldId id="408"/>
            <p14:sldId id="409"/>
            <p14:sldId id="410"/>
            <p14:sldId id="411"/>
            <p14:sldId id="412"/>
            <p14:sldId id="413"/>
            <p14:sldId id="414"/>
            <p14:sldId id="416"/>
            <p14:sldId id="417"/>
            <p14:sldId id="574"/>
            <p14:sldId id="418"/>
            <p14:sldId id="637"/>
            <p14:sldId id="734"/>
            <p14:sldId id="736"/>
            <p14:sldId id="737"/>
            <p14:sldId id="738"/>
            <p14:sldId id="730"/>
            <p14:sldId id="713"/>
            <p14:sldId id="726"/>
            <p14:sldId id="714"/>
            <p14:sldId id="725"/>
            <p14:sldId id="733"/>
            <p14:sldId id="735"/>
            <p14:sldId id="740"/>
            <p14:sldId id="715"/>
            <p14:sldId id="717"/>
            <p14:sldId id="723"/>
            <p14:sldId id="727"/>
            <p14:sldId id="729"/>
            <p14:sldId id="728"/>
            <p14:sldId id="671"/>
            <p14:sldId id="674"/>
            <p14:sldId id="675"/>
            <p14:sldId id="676"/>
            <p14:sldId id="678"/>
            <p14:sldId id="690"/>
            <p14:sldId id="691"/>
            <p14:sldId id="636"/>
            <p14:sldId id="566"/>
            <p14:sldId id="567"/>
            <p14:sldId id="431"/>
            <p14:sldId id="432"/>
            <p14:sldId id="438"/>
          </p14:sldIdLst>
        </p14:section>
        <p14:section name="Product Model Section" id="{B08D23CC-4124-41DC-9316-9E2E74B0C650}">
          <p14:sldIdLst/>
        </p14:section>
        <p14:section name="Room Designer" id="{B8397296-602C-41CB-B606-951CA3194C62}">
          <p14:sldIdLst/>
        </p14:section>
        <p14:section name="Hybrid Systems" id="{132BD45F-3718-4918-9847-98EFFFE7304C}">
          <p14:sldIdLst/>
        </p14:section>
        <p14:section name="Thermal Comfort" id="{B3C9784A-FC49-40F4-B6CE-3E27B59DEEFE}">
          <p14:sldIdLst/>
        </p14:section>
        <p14:section name="DV in Healthcare" id="{6E6CDA4C-E5EA-4D82-9D4F-3824FF9F9481}">
          <p14:sldIdLst/>
        </p14:section>
        <p14:section name="Airports" id="{F61608C4-6276-4D2F-A37A-BB891DBD135D}">
          <p14:sldIdLst/>
        </p14:section>
        <p14:section name="Case Studies" id="{B65250FA-182A-494D-9DCB-1CC1A07802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16D"/>
    <a:srgbClr val="EC8726"/>
    <a:srgbClr val="EB8726"/>
    <a:srgbClr val="3F4042"/>
    <a:srgbClr val="3C3C3C"/>
    <a:srgbClr val="363635"/>
    <a:srgbClr val="191919"/>
    <a:srgbClr val="3333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D96D4-674A-478F-A62C-137F8E814A4C}" v="21" dt="2023-09-01T20:38:13.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1" autoAdjust="0"/>
    <p:restoredTop sz="87558" autoAdjust="0"/>
  </p:normalViewPr>
  <p:slideViewPr>
    <p:cSldViewPr snapToGrid="0" snapToObjects="1">
      <p:cViewPr varScale="1">
        <p:scale>
          <a:sx n="98" d="100"/>
          <a:sy n="98" d="100"/>
        </p:scale>
        <p:origin x="558"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5240" y="-104"/>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tin Rodgers" userId="4de77736-16f5-471f-bb57-3063e453934a" providerId="ADAL" clId="{862D96D4-674A-478F-A62C-137F8E814A4C}"/>
    <pc:docChg chg="undo custSel modSld modMainMaster modNotesMaster">
      <pc:chgData name="Dustin Rodgers" userId="4de77736-16f5-471f-bb57-3063e453934a" providerId="ADAL" clId="{862D96D4-674A-478F-A62C-137F8E814A4C}" dt="2023-09-01T20:38:38.043" v="230" actId="207"/>
      <pc:docMkLst>
        <pc:docMk/>
      </pc:docMkLst>
      <pc:sldChg chg="addSp delSp modSp mod modClrScheme chgLayout">
        <pc:chgData name="Dustin Rodgers" userId="4de77736-16f5-471f-bb57-3063e453934a" providerId="ADAL" clId="{862D96D4-674A-478F-A62C-137F8E814A4C}" dt="2023-09-01T19:24:48.903" v="99" actId="478"/>
        <pc:sldMkLst>
          <pc:docMk/>
          <pc:sldMk cId="3144498752" sldId="257"/>
        </pc:sldMkLst>
        <pc:spChg chg="mod ord">
          <ac:chgData name="Dustin Rodgers" userId="4de77736-16f5-471f-bb57-3063e453934a" providerId="ADAL" clId="{862D96D4-674A-478F-A62C-137F8E814A4C}" dt="2023-09-01T19:24:39.744" v="98" actId="700"/>
          <ac:spMkLst>
            <pc:docMk/>
            <pc:sldMk cId="3144498752" sldId="257"/>
            <ac:spMk id="2" creationId="{00000000-0000-0000-0000-000000000000}"/>
          </ac:spMkLst>
        </pc:spChg>
        <pc:spChg chg="add del mod ord">
          <ac:chgData name="Dustin Rodgers" userId="4de77736-16f5-471f-bb57-3063e453934a" providerId="ADAL" clId="{862D96D4-674A-478F-A62C-137F8E814A4C}" dt="2023-09-01T19:24:39.744" v="98" actId="700"/>
          <ac:spMkLst>
            <pc:docMk/>
            <pc:sldMk cId="3144498752" sldId="257"/>
            <ac:spMk id="3" creationId="{B531C33B-6D61-8048-5B23-852BB6E2F74E}"/>
          </ac:spMkLst>
        </pc:spChg>
        <pc:spChg chg="del mod ord">
          <ac:chgData name="Dustin Rodgers" userId="4de77736-16f5-471f-bb57-3063e453934a" providerId="ADAL" clId="{862D96D4-674A-478F-A62C-137F8E814A4C}" dt="2023-09-01T19:24:48.903" v="99" actId="478"/>
          <ac:spMkLst>
            <pc:docMk/>
            <pc:sldMk cId="3144498752" sldId="257"/>
            <ac:spMk id="4" creationId="{00000000-0000-0000-0000-000000000000}"/>
          </ac:spMkLst>
        </pc:spChg>
      </pc:sldChg>
      <pc:sldChg chg="modSp mod setBg modClrScheme chgLayout">
        <pc:chgData name="Dustin Rodgers" userId="4de77736-16f5-471f-bb57-3063e453934a" providerId="ADAL" clId="{862D96D4-674A-478F-A62C-137F8E814A4C}" dt="2023-09-01T19:23:46.847" v="91"/>
        <pc:sldMkLst>
          <pc:docMk/>
          <pc:sldMk cId="3545468277" sldId="263"/>
        </pc:sldMkLst>
        <pc:spChg chg="mod ord">
          <ac:chgData name="Dustin Rodgers" userId="4de77736-16f5-471f-bb57-3063e453934a" providerId="ADAL" clId="{862D96D4-674A-478F-A62C-137F8E814A4C}" dt="2023-09-01T19:23:46.847" v="91"/>
          <ac:spMkLst>
            <pc:docMk/>
            <pc:sldMk cId="3545468277" sldId="263"/>
            <ac:spMk id="2" creationId="{00000000-0000-0000-0000-000000000000}"/>
          </ac:spMkLst>
        </pc:spChg>
        <pc:spChg chg="mod ord">
          <ac:chgData name="Dustin Rodgers" userId="4de77736-16f5-471f-bb57-3063e453934a" providerId="ADAL" clId="{862D96D4-674A-478F-A62C-137F8E814A4C}" dt="2023-09-01T19:23:46.847" v="91"/>
          <ac:spMkLst>
            <pc:docMk/>
            <pc:sldMk cId="3545468277" sldId="263"/>
            <ac:spMk id="3" creationId="{00000000-0000-0000-0000-000000000000}"/>
          </ac:spMkLst>
        </pc:spChg>
        <pc:spChg chg="mod ord">
          <ac:chgData name="Dustin Rodgers" userId="4de77736-16f5-471f-bb57-3063e453934a" providerId="ADAL" clId="{862D96D4-674A-478F-A62C-137F8E814A4C}" dt="2023-09-01T19:23:46.847" v="91"/>
          <ac:spMkLst>
            <pc:docMk/>
            <pc:sldMk cId="3545468277" sldId="263"/>
            <ac:spMk id="4" creationId="{00000000-0000-0000-0000-000000000000}"/>
          </ac:spMkLst>
        </pc:spChg>
      </pc:sldChg>
      <pc:sldChg chg="addSp delSp modSp mod modClrScheme chgLayout">
        <pc:chgData name="Dustin Rodgers" userId="4de77736-16f5-471f-bb57-3063e453934a" providerId="ADAL" clId="{862D96D4-674A-478F-A62C-137F8E814A4C}" dt="2023-09-01T19:23:56.334" v="94" actId="478"/>
        <pc:sldMkLst>
          <pc:docMk/>
          <pc:sldMk cId="2465241586" sldId="359"/>
        </pc:sldMkLst>
        <pc:spChg chg="add mod ord">
          <ac:chgData name="Dustin Rodgers" userId="4de77736-16f5-471f-bb57-3063e453934a" providerId="ADAL" clId="{862D96D4-674A-478F-A62C-137F8E814A4C}" dt="2023-09-01T19:23:49.436" v="92" actId="700"/>
          <ac:spMkLst>
            <pc:docMk/>
            <pc:sldMk cId="2465241586" sldId="359"/>
            <ac:spMk id="2" creationId="{AC244D18-476A-F862-C53E-BC3884805637}"/>
          </ac:spMkLst>
        </pc:spChg>
        <pc:spChg chg="mod ord">
          <ac:chgData name="Dustin Rodgers" userId="4de77736-16f5-471f-bb57-3063e453934a" providerId="ADAL" clId="{862D96D4-674A-478F-A62C-137F8E814A4C}" dt="2023-09-01T19:23:49.436" v="92" actId="700"/>
          <ac:spMkLst>
            <pc:docMk/>
            <pc:sldMk cId="2465241586" sldId="359"/>
            <ac:spMk id="5" creationId="{00000000-0000-0000-0000-000000000000}"/>
          </ac:spMkLst>
        </pc:spChg>
        <pc:spChg chg="del mod">
          <ac:chgData name="Dustin Rodgers" userId="4de77736-16f5-471f-bb57-3063e453934a" providerId="ADAL" clId="{862D96D4-674A-478F-A62C-137F8E814A4C}" dt="2023-09-01T19:23:54.774" v="93" actId="478"/>
          <ac:spMkLst>
            <pc:docMk/>
            <pc:sldMk cId="2465241586" sldId="359"/>
            <ac:spMk id="6" creationId="{00000000-0000-0000-0000-000000000000}"/>
          </ac:spMkLst>
        </pc:spChg>
        <pc:spChg chg="del mod">
          <ac:chgData name="Dustin Rodgers" userId="4de77736-16f5-471f-bb57-3063e453934a" providerId="ADAL" clId="{862D96D4-674A-478F-A62C-137F8E814A4C}" dt="2023-09-01T19:23:56.334" v="94" actId="478"/>
          <ac:spMkLst>
            <pc:docMk/>
            <pc:sldMk cId="2465241586" sldId="359"/>
            <ac:spMk id="7" creationId="{00000000-0000-0000-0000-000000000000}"/>
          </ac:spMkLst>
        </pc:spChg>
      </pc:sldChg>
      <pc:sldChg chg="modSp mod">
        <pc:chgData name="Dustin Rodgers" userId="4de77736-16f5-471f-bb57-3063e453934a" providerId="ADAL" clId="{862D96D4-674A-478F-A62C-137F8E814A4C}" dt="2023-09-01T19:24:22.423" v="97" actId="207"/>
        <pc:sldMkLst>
          <pc:docMk/>
          <pc:sldMk cId="42105807" sldId="362"/>
        </pc:sldMkLst>
        <pc:spChg chg="mod">
          <ac:chgData name="Dustin Rodgers" userId="4de77736-16f5-471f-bb57-3063e453934a" providerId="ADAL" clId="{862D96D4-674A-478F-A62C-137F8E814A4C}" dt="2023-09-01T19:23:46.847" v="91"/>
          <ac:spMkLst>
            <pc:docMk/>
            <pc:sldMk cId="42105807" sldId="362"/>
            <ac:spMk id="2" creationId="{00000000-0000-0000-0000-000000000000}"/>
          </ac:spMkLst>
        </pc:spChg>
        <pc:spChg chg="mod">
          <ac:chgData name="Dustin Rodgers" userId="4de77736-16f5-471f-bb57-3063e453934a" providerId="ADAL" clId="{862D96D4-674A-478F-A62C-137F8E814A4C}" dt="2023-09-01T19:24:22.423" v="97" actId="207"/>
          <ac:spMkLst>
            <pc:docMk/>
            <pc:sldMk cId="42105807" sldId="362"/>
            <ac:spMk id="3" creationId="{00000000-0000-0000-0000-000000000000}"/>
          </ac:spMkLst>
        </pc:spChg>
        <pc:spChg chg="mod">
          <ac:chgData name="Dustin Rodgers" userId="4de77736-16f5-471f-bb57-3063e453934a" providerId="ADAL" clId="{862D96D4-674A-478F-A62C-137F8E814A4C}" dt="2023-09-01T19:23:46.847" v="91"/>
          <ac:spMkLst>
            <pc:docMk/>
            <pc:sldMk cId="42105807" sldId="362"/>
            <ac:spMk id="4" creationId="{00000000-0000-0000-0000-000000000000}"/>
          </ac:spMkLst>
        </pc:spChg>
        <pc:picChg chg="mod">
          <ac:chgData name="Dustin Rodgers" userId="4de77736-16f5-471f-bb57-3063e453934a" providerId="ADAL" clId="{862D96D4-674A-478F-A62C-137F8E814A4C}" dt="2023-09-01T19:20:13.431" v="0"/>
          <ac:picMkLst>
            <pc:docMk/>
            <pc:sldMk cId="42105807" sldId="362"/>
            <ac:picMk id="5" creationId="{00000000-0000-0000-0000-000000000000}"/>
          </ac:picMkLst>
        </pc:picChg>
      </pc:sldChg>
      <pc:sldChg chg="modSp mod">
        <pc:chgData name="Dustin Rodgers" userId="4de77736-16f5-471f-bb57-3063e453934a" providerId="ADAL" clId="{862D96D4-674A-478F-A62C-137F8E814A4C}" dt="2023-09-01T20:30:07.304" v="102" actId="207"/>
        <pc:sldMkLst>
          <pc:docMk/>
          <pc:sldMk cId="2410351978" sldId="363"/>
        </pc:sldMkLst>
        <pc:spChg chg="mod">
          <ac:chgData name="Dustin Rodgers" userId="4de77736-16f5-471f-bb57-3063e453934a" providerId="ADAL" clId="{862D96D4-674A-478F-A62C-137F8E814A4C}" dt="2023-09-01T19:20:13.431" v="0"/>
          <ac:spMkLst>
            <pc:docMk/>
            <pc:sldMk cId="2410351978" sldId="363"/>
            <ac:spMk id="2" creationId="{00000000-0000-0000-0000-000000000000}"/>
          </ac:spMkLst>
        </pc:spChg>
        <pc:spChg chg="mod">
          <ac:chgData name="Dustin Rodgers" userId="4de77736-16f5-471f-bb57-3063e453934a" providerId="ADAL" clId="{862D96D4-674A-478F-A62C-137F8E814A4C}" dt="2023-09-01T20:30:07.304" v="102" actId="207"/>
          <ac:spMkLst>
            <pc:docMk/>
            <pc:sldMk cId="2410351978" sldId="363"/>
            <ac:spMk id="3" creationId="{00000000-0000-0000-0000-000000000000}"/>
          </ac:spMkLst>
        </pc:spChg>
        <pc:spChg chg="mod">
          <ac:chgData name="Dustin Rodgers" userId="4de77736-16f5-471f-bb57-3063e453934a" providerId="ADAL" clId="{862D96D4-674A-478F-A62C-137F8E814A4C}" dt="2023-09-01T19:23:46.847" v="91"/>
          <ac:spMkLst>
            <pc:docMk/>
            <pc:sldMk cId="2410351978" sldId="363"/>
            <ac:spMk id="4" creationId="{00000000-0000-0000-0000-000000000000}"/>
          </ac:spMkLst>
        </pc:spChg>
        <pc:picChg chg="mod">
          <ac:chgData name="Dustin Rodgers" userId="4de77736-16f5-471f-bb57-3063e453934a" providerId="ADAL" clId="{862D96D4-674A-478F-A62C-137F8E814A4C}" dt="2023-09-01T19:20:13.431" v="0"/>
          <ac:picMkLst>
            <pc:docMk/>
            <pc:sldMk cId="2410351978" sldId="363"/>
            <ac:picMk id="6" creationId="{00000000-0000-0000-0000-000000000000}"/>
          </ac:picMkLst>
        </pc:picChg>
      </pc:sldChg>
      <pc:sldChg chg="modSp mod">
        <pc:chgData name="Dustin Rodgers" userId="4de77736-16f5-471f-bb57-3063e453934a" providerId="ADAL" clId="{862D96D4-674A-478F-A62C-137F8E814A4C}" dt="2023-09-01T20:30:03.359" v="101" actId="207"/>
        <pc:sldMkLst>
          <pc:docMk/>
          <pc:sldMk cId="262288553" sldId="364"/>
        </pc:sldMkLst>
        <pc:spChg chg="mod">
          <ac:chgData name="Dustin Rodgers" userId="4de77736-16f5-471f-bb57-3063e453934a" providerId="ADAL" clId="{862D96D4-674A-478F-A62C-137F8E814A4C}" dt="2023-09-01T19:20:13.431" v="0"/>
          <ac:spMkLst>
            <pc:docMk/>
            <pc:sldMk cId="262288553" sldId="364"/>
            <ac:spMk id="2" creationId="{00000000-0000-0000-0000-000000000000}"/>
          </ac:spMkLst>
        </pc:spChg>
        <pc:spChg chg="mod">
          <ac:chgData name="Dustin Rodgers" userId="4de77736-16f5-471f-bb57-3063e453934a" providerId="ADAL" clId="{862D96D4-674A-478F-A62C-137F8E814A4C}" dt="2023-09-01T20:30:03.359" v="101" actId="207"/>
          <ac:spMkLst>
            <pc:docMk/>
            <pc:sldMk cId="262288553" sldId="364"/>
            <ac:spMk id="3" creationId="{00000000-0000-0000-0000-000000000000}"/>
          </ac:spMkLst>
        </pc:spChg>
        <pc:spChg chg="mod">
          <ac:chgData name="Dustin Rodgers" userId="4de77736-16f5-471f-bb57-3063e453934a" providerId="ADAL" clId="{862D96D4-674A-478F-A62C-137F8E814A4C}" dt="2023-09-01T19:23:46.847" v="91"/>
          <ac:spMkLst>
            <pc:docMk/>
            <pc:sldMk cId="262288553" sldId="364"/>
            <ac:spMk id="4" creationId="{00000000-0000-0000-0000-000000000000}"/>
          </ac:spMkLst>
        </pc:spChg>
        <pc:picChg chg="mod">
          <ac:chgData name="Dustin Rodgers" userId="4de77736-16f5-471f-bb57-3063e453934a" providerId="ADAL" clId="{862D96D4-674A-478F-A62C-137F8E814A4C}" dt="2023-09-01T19:20:13.431" v="0"/>
          <ac:picMkLst>
            <pc:docMk/>
            <pc:sldMk cId="262288553" sldId="364"/>
            <ac:picMk id="7" creationId="{00000000-0000-0000-0000-000000000000}"/>
          </ac:picMkLst>
        </pc:picChg>
        <pc:picChg chg="mod">
          <ac:chgData name="Dustin Rodgers" userId="4de77736-16f5-471f-bb57-3063e453934a" providerId="ADAL" clId="{862D96D4-674A-478F-A62C-137F8E814A4C}" dt="2023-09-01T19:20:13.431" v="0"/>
          <ac:picMkLst>
            <pc:docMk/>
            <pc:sldMk cId="262288553" sldId="364"/>
            <ac:picMk id="8" creationId="{00000000-0000-0000-0000-000000000000}"/>
          </ac:picMkLst>
        </pc:picChg>
      </pc:sldChg>
      <pc:sldChg chg="modSp mod modNotes">
        <pc:chgData name="Dustin Rodgers" userId="4de77736-16f5-471f-bb57-3063e453934a" providerId="ADAL" clId="{862D96D4-674A-478F-A62C-137F8E814A4C}" dt="2023-09-01T20:29:59.728" v="100" actId="207"/>
        <pc:sldMkLst>
          <pc:docMk/>
          <pc:sldMk cId="3545375246" sldId="365"/>
        </pc:sldMkLst>
        <pc:spChg chg="mod">
          <ac:chgData name="Dustin Rodgers" userId="4de77736-16f5-471f-bb57-3063e453934a" providerId="ADAL" clId="{862D96D4-674A-478F-A62C-137F8E814A4C}" dt="2023-09-01T19:20:13.431" v="0"/>
          <ac:spMkLst>
            <pc:docMk/>
            <pc:sldMk cId="3545375246" sldId="365"/>
            <ac:spMk id="2" creationId="{00000000-0000-0000-0000-000000000000}"/>
          </ac:spMkLst>
        </pc:spChg>
        <pc:spChg chg="mod">
          <ac:chgData name="Dustin Rodgers" userId="4de77736-16f5-471f-bb57-3063e453934a" providerId="ADAL" clId="{862D96D4-674A-478F-A62C-137F8E814A4C}" dt="2023-09-01T20:29:59.728" v="100" actId="207"/>
          <ac:spMkLst>
            <pc:docMk/>
            <pc:sldMk cId="3545375246" sldId="365"/>
            <ac:spMk id="3" creationId="{00000000-0000-0000-0000-000000000000}"/>
          </ac:spMkLst>
        </pc:spChg>
        <pc:spChg chg="mod">
          <ac:chgData name="Dustin Rodgers" userId="4de77736-16f5-471f-bb57-3063e453934a" providerId="ADAL" clId="{862D96D4-674A-478F-A62C-137F8E814A4C}" dt="2023-09-01T19:23:46.847" v="91"/>
          <ac:spMkLst>
            <pc:docMk/>
            <pc:sldMk cId="3545375246" sldId="365"/>
            <ac:spMk id="4" creationId="{00000000-0000-0000-0000-000000000000}"/>
          </ac:spMkLst>
        </pc:spChg>
        <pc:picChg chg="mod">
          <ac:chgData name="Dustin Rodgers" userId="4de77736-16f5-471f-bb57-3063e453934a" providerId="ADAL" clId="{862D96D4-674A-478F-A62C-137F8E814A4C}" dt="2023-09-01T19:20:13.431" v="0"/>
          <ac:picMkLst>
            <pc:docMk/>
            <pc:sldMk cId="3545375246" sldId="365"/>
            <ac:picMk id="9" creationId="{00000000-0000-0000-0000-000000000000}"/>
          </ac:picMkLst>
        </pc:picChg>
      </pc:sldChg>
      <pc:sldChg chg="modSp mod modNotes">
        <pc:chgData name="Dustin Rodgers" userId="4de77736-16f5-471f-bb57-3063e453934a" providerId="ADAL" clId="{862D96D4-674A-478F-A62C-137F8E814A4C}" dt="2023-09-01T20:30:38.125" v="104" actId="207"/>
        <pc:sldMkLst>
          <pc:docMk/>
          <pc:sldMk cId="1652177722" sldId="366"/>
        </pc:sldMkLst>
        <pc:spChg chg="mod">
          <ac:chgData name="Dustin Rodgers" userId="4de77736-16f5-471f-bb57-3063e453934a" providerId="ADAL" clId="{862D96D4-674A-478F-A62C-137F8E814A4C}" dt="2023-09-01T19:20:13.431" v="0"/>
          <ac:spMkLst>
            <pc:docMk/>
            <pc:sldMk cId="1652177722" sldId="366"/>
            <ac:spMk id="2" creationId="{00000000-0000-0000-0000-000000000000}"/>
          </ac:spMkLst>
        </pc:spChg>
        <pc:spChg chg="mod">
          <ac:chgData name="Dustin Rodgers" userId="4de77736-16f5-471f-bb57-3063e453934a" providerId="ADAL" clId="{862D96D4-674A-478F-A62C-137F8E814A4C}" dt="2023-09-01T20:30:38.125" v="104" actId="207"/>
          <ac:spMkLst>
            <pc:docMk/>
            <pc:sldMk cId="1652177722" sldId="366"/>
            <ac:spMk id="3" creationId="{00000000-0000-0000-0000-000000000000}"/>
          </ac:spMkLst>
        </pc:spChg>
        <pc:spChg chg="mod">
          <ac:chgData name="Dustin Rodgers" userId="4de77736-16f5-471f-bb57-3063e453934a" providerId="ADAL" clId="{862D96D4-674A-478F-A62C-137F8E814A4C}" dt="2023-09-01T19:23:46.847" v="91"/>
          <ac:spMkLst>
            <pc:docMk/>
            <pc:sldMk cId="1652177722" sldId="366"/>
            <ac:spMk id="4" creationId="{00000000-0000-0000-0000-000000000000}"/>
          </ac:spMkLst>
        </pc:spChg>
        <pc:picChg chg="mod">
          <ac:chgData name="Dustin Rodgers" userId="4de77736-16f5-471f-bb57-3063e453934a" providerId="ADAL" clId="{862D96D4-674A-478F-A62C-137F8E814A4C}" dt="2023-09-01T19:20:13.431" v="0"/>
          <ac:picMkLst>
            <pc:docMk/>
            <pc:sldMk cId="1652177722" sldId="366"/>
            <ac:picMk id="6" creationId="{00000000-0000-0000-0000-000000000000}"/>
          </ac:picMkLst>
        </pc:picChg>
      </pc:sldChg>
      <pc:sldChg chg="modSp mod modNotes">
        <pc:chgData name="Dustin Rodgers" userId="4de77736-16f5-471f-bb57-3063e453934a" providerId="ADAL" clId="{862D96D4-674A-478F-A62C-137F8E814A4C}" dt="2023-09-01T20:30:44.954" v="105" actId="207"/>
        <pc:sldMkLst>
          <pc:docMk/>
          <pc:sldMk cId="1064393627" sldId="367"/>
        </pc:sldMkLst>
        <pc:spChg chg="mod">
          <ac:chgData name="Dustin Rodgers" userId="4de77736-16f5-471f-bb57-3063e453934a" providerId="ADAL" clId="{862D96D4-674A-478F-A62C-137F8E814A4C}" dt="2023-09-01T19:20:13.431" v="0"/>
          <ac:spMkLst>
            <pc:docMk/>
            <pc:sldMk cId="1064393627" sldId="367"/>
            <ac:spMk id="2" creationId="{00000000-0000-0000-0000-000000000000}"/>
          </ac:spMkLst>
        </pc:spChg>
        <pc:spChg chg="mod">
          <ac:chgData name="Dustin Rodgers" userId="4de77736-16f5-471f-bb57-3063e453934a" providerId="ADAL" clId="{862D96D4-674A-478F-A62C-137F8E814A4C}" dt="2023-09-01T20:30:44.954" v="105" actId="207"/>
          <ac:spMkLst>
            <pc:docMk/>
            <pc:sldMk cId="1064393627" sldId="367"/>
            <ac:spMk id="3" creationId="{00000000-0000-0000-0000-000000000000}"/>
          </ac:spMkLst>
        </pc:spChg>
        <pc:spChg chg="mod">
          <ac:chgData name="Dustin Rodgers" userId="4de77736-16f5-471f-bb57-3063e453934a" providerId="ADAL" clId="{862D96D4-674A-478F-A62C-137F8E814A4C}" dt="2023-09-01T19:23:46.847" v="91"/>
          <ac:spMkLst>
            <pc:docMk/>
            <pc:sldMk cId="1064393627" sldId="367"/>
            <ac:spMk id="4" creationId="{00000000-0000-0000-0000-000000000000}"/>
          </ac:spMkLst>
        </pc:spChg>
        <pc:picChg chg="mod">
          <ac:chgData name="Dustin Rodgers" userId="4de77736-16f5-471f-bb57-3063e453934a" providerId="ADAL" clId="{862D96D4-674A-478F-A62C-137F8E814A4C}" dt="2023-09-01T19:20:13.431" v="0"/>
          <ac:picMkLst>
            <pc:docMk/>
            <pc:sldMk cId="1064393627" sldId="367"/>
            <ac:picMk id="7" creationId="{00000000-0000-0000-0000-000000000000}"/>
          </ac:picMkLst>
        </pc:picChg>
      </pc:sldChg>
      <pc:sldChg chg="modSp mod modNotes">
        <pc:chgData name="Dustin Rodgers" userId="4de77736-16f5-471f-bb57-3063e453934a" providerId="ADAL" clId="{862D96D4-674A-478F-A62C-137F8E814A4C}" dt="2023-09-01T20:30:48.219" v="106" actId="207"/>
        <pc:sldMkLst>
          <pc:docMk/>
          <pc:sldMk cId="3115637645" sldId="369"/>
        </pc:sldMkLst>
        <pc:spChg chg="mod">
          <ac:chgData name="Dustin Rodgers" userId="4de77736-16f5-471f-bb57-3063e453934a" providerId="ADAL" clId="{862D96D4-674A-478F-A62C-137F8E814A4C}" dt="2023-09-01T19:20:13.431" v="0"/>
          <ac:spMkLst>
            <pc:docMk/>
            <pc:sldMk cId="3115637645" sldId="369"/>
            <ac:spMk id="2" creationId="{00000000-0000-0000-0000-000000000000}"/>
          </ac:spMkLst>
        </pc:spChg>
        <pc:spChg chg="mod">
          <ac:chgData name="Dustin Rodgers" userId="4de77736-16f5-471f-bb57-3063e453934a" providerId="ADAL" clId="{862D96D4-674A-478F-A62C-137F8E814A4C}" dt="2023-09-01T20:30:48.219" v="106" actId="207"/>
          <ac:spMkLst>
            <pc:docMk/>
            <pc:sldMk cId="3115637645" sldId="369"/>
            <ac:spMk id="3" creationId="{00000000-0000-0000-0000-000000000000}"/>
          </ac:spMkLst>
        </pc:spChg>
        <pc:spChg chg="mod">
          <ac:chgData name="Dustin Rodgers" userId="4de77736-16f5-471f-bb57-3063e453934a" providerId="ADAL" clId="{862D96D4-674A-478F-A62C-137F8E814A4C}" dt="2023-09-01T19:23:46.847" v="91"/>
          <ac:spMkLst>
            <pc:docMk/>
            <pc:sldMk cId="3115637645" sldId="369"/>
            <ac:spMk id="4" creationId="{00000000-0000-0000-0000-000000000000}"/>
          </ac:spMkLst>
        </pc:spChg>
        <pc:spChg chg="mod">
          <ac:chgData name="Dustin Rodgers" userId="4de77736-16f5-471f-bb57-3063e453934a" providerId="ADAL" clId="{862D96D4-674A-478F-A62C-137F8E814A4C}" dt="2023-09-01T19:20:13.431" v="0"/>
          <ac:spMkLst>
            <pc:docMk/>
            <pc:sldMk cId="3115637645" sldId="369"/>
            <ac:spMk id="10" creationId="{00000000-0000-0000-0000-000000000000}"/>
          </ac:spMkLst>
        </pc:spChg>
        <pc:grpChg chg="mod">
          <ac:chgData name="Dustin Rodgers" userId="4de77736-16f5-471f-bb57-3063e453934a" providerId="ADAL" clId="{862D96D4-674A-478F-A62C-137F8E814A4C}" dt="2023-09-01T19:20:13.431" v="0"/>
          <ac:grpSpMkLst>
            <pc:docMk/>
            <pc:sldMk cId="3115637645" sldId="369"/>
            <ac:grpSpMk id="7" creationId="{00000000-0000-0000-0000-000000000000}"/>
          </ac:grpSpMkLst>
        </pc:grpChg>
        <pc:picChg chg="mod">
          <ac:chgData name="Dustin Rodgers" userId="4de77736-16f5-471f-bb57-3063e453934a" providerId="ADAL" clId="{862D96D4-674A-478F-A62C-137F8E814A4C}" dt="2023-09-01T19:20:13.431" v="0"/>
          <ac:picMkLst>
            <pc:docMk/>
            <pc:sldMk cId="3115637645" sldId="369"/>
            <ac:picMk id="9" creationId="{00000000-0000-0000-0000-000000000000}"/>
          </ac:picMkLst>
        </pc:picChg>
      </pc:sldChg>
      <pc:sldChg chg="modSp mod modNotes">
        <pc:chgData name="Dustin Rodgers" userId="4de77736-16f5-471f-bb57-3063e453934a" providerId="ADAL" clId="{862D96D4-674A-478F-A62C-137F8E814A4C}" dt="2023-09-01T20:30:52.001" v="107" actId="207"/>
        <pc:sldMkLst>
          <pc:docMk/>
          <pc:sldMk cId="3992311752" sldId="370"/>
        </pc:sldMkLst>
        <pc:spChg chg="mod">
          <ac:chgData name="Dustin Rodgers" userId="4de77736-16f5-471f-bb57-3063e453934a" providerId="ADAL" clId="{862D96D4-674A-478F-A62C-137F8E814A4C}" dt="2023-09-01T20:30:52.001" v="107" actId="207"/>
          <ac:spMkLst>
            <pc:docMk/>
            <pc:sldMk cId="3992311752" sldId="370"/>
            <ac:spMk id="3" creationId="{00000000-0000-0000-0000-000000000000}"/>
          </ac:spMkLst>
        </pc:spChg>
        <pc:spChg chg="mod">
          <ac:chgData name="Dustin Rodgers" userId="4de77736-16f5-471f-bb57-3063e453934a" providerId="ADAL" clId="{862D96D4-674A-478F-A62C-137F8E814A4C}" dt="2023-09-01T19:23:46.847" v="91"/>
          <ac:spMkLst>
            <pc:docMk/>
            <pc:sldMk cId="3992311752" sldId="370"/>
            <ac:spMk id="4" creationId="{00000000-0000-0000-0000-000000000000}"/>
          </ac:spMkLst>
        </pc:spChg>
        <pc:spChg chg="mod">
          <ac:chgData name="Dustin Rodgers" userId="4de77736-16f5-471f-bb57-3063e453934a" providerId="ADAL" clId="{862D96D4-674A-478F-A62C-137F8E814A4C}" dt="2023-09-01T19:20:13.431" v="0"/>
          <ac:spMkLst>
            <pc:docMk/>
            <pc:sldMk cId="3992311752" sldId="370"/>
            <ac:spMk id="11" creationId="{00000000-0000-0000-0000-000000000000}"/>
          </ac:spMkLst>
        </pc:spChg>
        <pc:spChg chg="mod">
          <ac:chgData name="Dustin Rodgers" userId="4de77736-16f5-471f-bb57-3063e453934a" providerId="ADAL" clId="{862D96D4-674A-478F-A62C-137F8E814A4C}" dt="2023-09-01T19:20:13.431" v="0"/>
          <ac:spMkLst>
            <pc:docMk/>
            <pc:sldMk cId="3992311752" sldId="370"/>
            <ac:spMk id="13" creationId="{00000000-0000-0000-0000-000000000000}"/>
          </ac:spMkLst>
        </pc:spChg>
        <pc:grpChg chg="mod">
          <ac:chgData name="Dustin Rodgers" userId="4de77736-16f5-471f-bb57-3063e453934a" providerId="ADAL" clId="{862D96D4-674A-478F-A62C-137F8E814A4C}" dt="2023-09-01T19:20:13.431" v="0"/>
          <ac:grpSpMkLst>
            <pc:docMk/>
            <pc:sldMk cId="3992311752" sldId="370"/>
            <ac:grpSpMk id="6" creationId="{00000000-0000-0000-0000-000000000000}"/>
          </ac:grpSpMkLst>
        </pc:grpChg>
        <pc:picChg chg="mod">
          <ac:chgData name="Dustin Rodgers" userId="4de77736-16f5-471f-bb57-3063e453934a" providerId="ADAL" clId="{862D96D4-674A-478F-A62C-137F8E814A4C}" dt="2023-09-01T19:20:13.431" v="0"/>
          <ac:picMkLst>
            <pc:docMk/>
            <pc:sldMk cId="3992311752" sldId="370"/>
            <ac:picMk id="12" creationId="{00000000-0000-0000-0000-000000000000}"/>
          </ac:picMkLst>
        </pc:picChg>
      </pc:sldChg>
      <pc:sldChg chg="modSp mod modNotes">
        <pc:chgData name="Dustin Rodgers" userId="4de77736-16f5-471f-bb57-3063e453934a" providerId="ADAL" clId="{862D96D4-674A-478F-A62C-137F8E814A4C}" dt="2023-09-01T20:30:58.372" v="108" actId="207"/>
        <pc:sldMkLst>
          <pc:docMk/>
          <pc:sldMk cId="3688367001" sldId="371"/>
        </pc:sldMkLst>
        <pc:spChg chg="mod">
          <ac:chgData name="Dustin Rodgers" userId="4de77736-16f5-471f-bb57-3063e453934a" providerId="ADAL" clId="{862D96D4-674A-478F-A62C-137F8E814A4C}" dt="2023-09-01T19:20:13.431" v="0"/>
          <ac:spMkLst>
            <pc:docMk/>
            <pc:sldMk cId="3688367001" sldId="371"/>
            <ac:spMk id="2" creationId="{00000000-0000-0000-0000-000000000000}"/>
          </ac:spMkLst>
        </pc:spChg>
        <pc:spChg chg="mod">
          <ac:chgData name="Dustin Rodgers" userId="4de77736-16f5-471f-bb57-3063e453934a" providerId="ADAL" clId="{862D96D4-674A-478F-A62C-137F8E814A4C}" dt="2023-09-01T20:30:58.372" v="108" actId="207"/>
          <ac:spMkLst>
            <pc:docMk/>
            <pc:sldMk cId="3688367001" sldId="371"/>
            <ac:spMk id="3" creationId="{00000000-0000-0000-0000-000000000000}"/>
          </ac:spMkLst>
        </pc:spChg>
        <pc:spChg chg="mod">
          <ac:chgData name="Dustin Rodgers" userId="4de77736-16f5-471f-bb57-3063e453934a" providerId="ADAL" clId="{862D96D4-674A-478F-A62C-137F8E814A4C}" dt="2023-09-01T19:23:46.847" v="91"/>
          <ac:spMkLst>
            <pc:docMk/>
            <pc:sldMk cId="3688367001" sldId="371"/>
            <ac:spMk id="4" creationId="{00000000-0000-0000-0000-000000000000}"/>
          </ac:spMkLst>
        </pc:spChg>
        <pc:spChg chg="mod">
          <ac:chgData name="Dustin Rodgers" userId="4de77736-16f5-471f-bb57-3063e453934a" providerId="ADAL" clId="{862D96D4-674A-478F-A62C-137F8E814A4C}" dt="2023-09-01T19:20:13.431" v="0"/>
          <ac:spMkLst>
            <pc:docMk/>
            <pc:sldMk cId="3688367001" sldId="371"/>
            <ac:spMk id="11" creationId="{00000000-0000-0000-0000-000000000000}"/>
          </ac:spMkLst>
        </pc:spChg>
        <pc:picChg chg="mod">
          <ac:chgData name="Dustin Rodgers" userId="4de77736-16f5-471f-bb57-3063e453934a" providerId="ADAL" clId="{862D96D4-674A-478F-A62C-137F8E814A4C}" dt="2023-09-01T19:20:13.431" v="0"/>
          <ac:picMkLst>
            <pc:docMk/>
            <pc:sldMk cId="3688367001" sldId="371"/>
            <ac:picMk id="7" creationId="{00000000-0000-0000-0000-000000000000}"/>
          </ac:picMkLst>
        </pc:picChg>
        <pc:picChg chg="mod">
          <ac:chgData name="Dustin Rodgers" userId="4de77736-16f5-471f-bb57-3063e453934a" providerId="ADAL" clId="{862D96D4-674A-478F-A62C-137F8E814A4C}" dt="2023-09-01T19:20:13.431" v="0"/>
          <ac:picMkLst>
            <pc:docMk/>
            <pc:sldMk cId="3688367001" sldId="371"/>
            <ac:picMk id="9" creationId="{00000000-0000-0000-0000-000000000000}"/>
          </ac:picMkLst>
        </pc:picChg>
        <pc:picChg chg="mod">
          <ac:chgData name="Dustin Rodgers" userId="4de77736-16f5-471f-bb57-3063e453934a" providerId="ADAL" clId="{862D96D4-674A-478F-A62C-137F8E814A4C}" dt="2023-09-01T19:20:13.431" v="0"/>
          <ac:picMkLst>
            <pc:docMk/>
            <pc:sldMk cId="3688367001" sldId="371"/>
            <ac:picMk id="10" creationId="{00000000-0000-0000-0000-000000000000}"/>
          </ac:picMkLst>
        </pc:picChg>
        <pc:cxnChg chg="mod">
          <ac:chgData name="Dustin Rodgers" userId="4de77736-16f5-471f-bb57-3063e453934a" providerId="ADAL" clId="{862D96D4-674A-478F-A62C-137F8E814A4C}" dt="2023-09-01T19:20:13.431" v="0"/>
          <ac:cxnSpMkLst>
            <pc:docMk/>
            <pc:sldMk cId="3688367001" sldId="371"/>
            <ac:cxnSpMk id="12" creationId="{00000000-0000-0000-0000-000000000000}"/>
          </ac:cxnSpMkLst>
        </pc:cxnChg>
      </pc:sldChg>
      <pc:sldChg chg="modSp mod modNotes">
        <pc:chgData name="Dustin Rodgers" userId="4de77736-16f5-471f-bb57-3063e453934a" providerId="ADAL" clId="{862D96D4-674A-478F-A62C-137F8E814A4C}" dt="2023-09-01T20:31:01.839" v="109" actId="207"/>
        <pc:sldMkLst>
          <pc:docMk/>
          <pc:sldMk cId="511297841" sldId="373"/>
        </pc:sldMkLst>
        <pc:spChg chg="mod">
          <ac:chgData name="Dustin Rodgers" userId="4de77736-16f5-471f-bb57-3063e453934a" providerId="ADAL" clId="{862D96D4-674A-478F-A62C-137F8E814A4C}" dt="2023-09-01T20:31:01.839" v="109" actId="207"/>
          <ac:spMkLst>
            <pc:docMk/>
            <pc:sldMk cId="511297841" sldId="373"/>
            <ac:spMk id="3" creationId="{00000000-0000-0000-0000-000000000000}"/>
          </ac:spMkLst>
        </pc:spChg>
        <pc:spChg chg="mod">
          <ac:chgData name="Dustin Rodgers" userId="4de77736-16f5-471f-bb57-3063e453934a" providerId="ADAL" clId="{862D96D4-674A-478F-A62C-137F8E814A4C}" dt="2023-09-01T19:23:46.847" v="91"/>
          <ac:spMkLst>
            <pc:docMk/>
            <pc:sldMk cId="511297841" sldId="373"/>
            <ac:spMk id="4" creationId="{00000000-0000-0000-0000-000000000000}"/>
          </ac:spMkLst>
        </pc:spChg>
        <pc:spChg chg="mod">
          <ac:chgData name="Dustin Rodgers" userId="4de77736-16f5-471f-bb57-3063e453934a" providerId="ADAL" clId="{862D96D4-674A-478F-A62C-137F8E814A4C}" dt="2023-09-01T19:20:13.431" v="0"/>
          <ac:spMkLst>
            <pc:docMk/>
            <pc:sldMk cId="511297841" sldId="373"/>
            <ac:spMk id="9" creationId="{00000000-0000-0000-0000-000000000000}"/>
          </ac:spMkLst>
        </pc:spChg>
        <pc:spChg chg="mod">
          <ac:chgData name="Dustin Rodgers" userId="4de77736-16f5-471f-bb57-3063e453934a" providerId="ADAL" clId="{862D96D4-674A-478F-A62C-137F8E814A4C}" dt="2023-09-01T19:20:13.431" v="0"/>
          <ac:spMkLst>
            <pc:docMk/>
            <pc:sldMk cId="511297841" sldId="373"/>
            <ac:spMk id="12" creationId="{00000000-0000-0000-0000-000000000000}"/>
          </ac:spMkLst>
        </pc:spChg>
        <pc:spChg chg="mod">
          <ac:chgData name="Dustin Rodgers" userId="4de77736-16f5-471f-bb57-3063e453934a" providerId="ADAL" clId="{862D96D4-674A-478F-A62C-137F8E814A4C}" dt="2023-09-01T19:20:13.431" v="0"/>
          <ac:spMkLst>
            <pc:docMk/>
            <pc:sldMk cId="511297841" sldId="373"/>
            <ac:spMk id="18" creationId="{00000000-0000-0000-0000-000000000000}"/>
          </ac:spMkLst>
        </pc:spChg>
        <pc:spChg chg="mod">
          <ac:chgData name="Dustin Rodgers" userId="4de77736-16f5-471f-bb57-3063e453934a" providerId="ADAL" clId="{862D96D4-674A-478F-A62C-137F8E814A4C}" dt="2023-09-01T19:20:13.431" v="0"/>
          <ac:spMkLst>
            <pc:docMk/>
            <pc:sldMk cId="511297841" sldId="373"/>
            <ac:spMk id="19" creationId="{00000000-0000-0000-0000-000000000000}"/>
          </ac:spMkLst>
        </pc:spChg>
        <pc:picChg chg="mod">
          <ac:chgData name="Dustin Rodgers" userId="4de77736-16f5-471f-bb57-3063e453934a" providerId="ADAL" clId="{862D96D4-674A-478F-A62C-137F8E814A4C}" dt="2023-09-01T19:20:13.431" v="0"/>
          <ac:picMkLst>
            <pc:docMk/>
            <pc:sldMk cId="511297841" sldId="373"/>
            <ac:picMk id="10" creationId="{00000000-0000-0000-0000-000000000000}"/>
          </ac:picMkLst>
        </pc:picChg>
        <pc:picChg chg="mod">
          <ac:chgData name="Dustin Rodgers" userId="4de77736-16f5-471f-bb57-3063e453934a" providerId="ADAL" clId="{862D96D4-674A-478F-A62C-137F8E814A4C}" dt="2023-09-01T19:20:13.431" v="0"/>
          <ac:picMkLst>
            <pc:docMk/>
            <pc:sldMk cId="511297841" sldId="373"/>
            <ac:picMk id="11" creationId="{00000000-0000-0000-0000-000000000000}"/>
          </ac:picMkLst>
        </pc:picChg>
        <pc:cxnChg chg="mod">
          <ac:chgData name="Dustin Rodgers" userId="4de77736-16f5-471f-bb57-3063e453934a" providerId="ADAL" clId="{862D96D4-674A-478F-A62C-137F8E814A4C}" dt="2023-09-01T19:20:13.431" v="0"/>
          <ac:cxnSpMkLst>
            <pc:docMk/>
            <pc:sldMk cId="511297841" sldId="373"/>
            <ac:cxnSpMk id="20" creationId="{00000000-0000-0000-0000-000000000000}"/>
          </ac:cxnSpMkLst>
        </pc:cxnChg>
        <pc:cxnChg chg="mod">
          <ac:chgData name="Dustin Rodgers" userId="4de77736-16f5-471f-bb57-3063e453934a" providerId="ADAL" clId="{862D96D4-674A-478F-A62C-137F8E814A4C}" dt="2023-09-01T19:20:13.431" v="0"/>
          <ac:cxnSpMkLst>
            <pc:docMk/>
            <pc:sldMk cId="511297841" sldId="373"/>
            <ac:cxnSpMk id="21" creationId="{00000000-0000-0000-0000-000000000000}"/>
          </ac:cxnSpMkLst>
        </pc:cxnChg>
      </pc:sldChg>
      <pc:sldChg chg="modSp mod modNotes">
        <pc:chgData name="Dustin Rodgers" userId="4de77736-16f5-471f-bb57-3063e453934a" providerId="ADAL" clId="{862D96D4-674A-478F-A62C-137F8E814A4C}" dt="2023-09-01T20:31:05.297" v="110" actId="207"/>
        <pc:sldMkLst>
          <pc:docMk/>
          <pc:sldMk cId="33312340" sldId="375"/>
        </pc:sldMkLst>
        <pc:spChg chg="mod">
          <ac:chgData name="Dustin Rodgers" userId="4de77736-16f5-471f-bb57-3063e453934a" providerId="ADAL" clId="{862D96D4-674A-478F-A62C-137F8E814A4C}" dt="2023-09-01T19:20:13.431" v="0"/>
          <ac:spMkLst>
            <pc:docMk/>
            <pc:sldMk cId="33312340" sldId="375"/>
            <ac:spMk id="2" creationId="{00000000-0000-0000-0000-000000000000}"/>
          </ac:spMkLst>
        </pc:spChg>
        <pc:spChg chg="mod">
          <ac:chgData name="Dustin Rodgers" userId="4de77736-16f5-471f-bb57-3063e453934a" providerId="ADAL" clId="{862D96D4-674A-478F-A62C-137F8E814A4C}" dt="2023-09-01T20:31:05.297" v="110" actId="207"/>
          <ac:spMkLst>
            <pc:docMk/>
            <pc:sldMk cId="33312340" sldId="375"/>
            <ac:spMk id="3" creationId="{00000000-0000-0000-0000-000000000000}"/>
          </ac:spMkLst>
        </pc:spChg>
        <pc:spChg chg="mod">
          <ac:chgData name="Dustin Rodgers" userId="4de77736-16f5-471f-bb57-3063e453934a" providerId="ADAL" clId="{862D96D4-674A-478F-A62C-137F8E814A4C}" dt="2023-09-01T19:23:46.847" v="91"/>
          <ac:spMkLst>
            <pc:docMk/>
            <pc:sldMk cId="33312340" sldId="375"/>
            <ac:spMk id="4" creationId="{00000000-0000-0000-0000-000000000000}"/>
          </ac:spMkLst>
        </pc:spChg>
        <pc:spChg chg="mod">
          <ac:chgData name="Dustin Rodgers" userId="4de77736-16f5-471f-bb57-3063e453934a" providerId="ADAL" clId="{862D96D4-674A-478F-A62C-137F8E814A4C}" dt="2023-09-01T19:20:13.431" v="0"/>
          <ac:spMkLst>
            <pc:docMk/>
            <pc:sldMk cId="33312340" sldId="375"/>
            <ac:spMk id="11" creationId="{00000000-0000-0000-0000-000000000000}"/>
          </ac:spMkLst>
        </pc:spChg>
        <pc:spChg chg="mod">
          <ac:chgData name="Dustin Rodgers" userId="4de77736-16f5-471f-bb57-3063e453934a" providerId="ADAL" clId="{862D96D4-674A-478F-A62C-137F8E814A4C}" dt="2023-09-01T19:20:13.431" v="0"/>
          <ac:spMkLst>
            <pc:docMk/>
            <pc:sldMk cId="33312340" sldId="375"/>
            <ac:spMk id="17" creationId="{00000000-0000-0000-0000-000000000000}"/>
          </ac:spMkLst>
        </pc:spChg>
        <pc:spChg chg="mod">
          <ac:chgData name="Dustin Rodgers" userId="4de77736-16f5-471f-bb57-3063e453934a" providerId="ADAL" clId="{862D96D4-674A-478F-A62C-137F8E814A4C}" dt="2023-09-01T19:20:13.431" v="0"/>
          <ac:spMkLst>
            <pc:docMk/>
            <pc:sldMk cId="33312340" sldId="375"/>
            <ac:spMk id="23" creationId="{00000000-0000-0000-0000-000000000000}"/>
          </ac:spMkLst>
        </pc:spChg>
        <pc:grpChg chg="mod">
          <ac:chgData name="Dustin Rodgers" userId="4de77736-16f5-471f-bb57-3063e453934a" providerId="ADAL" clId="{862D96D4-674A-478F-A62C-137F8E814A4C}" dt="2023-09-01T19:20:13.431" v="0"/>
          <ac:grpSpMkLst>
            <pc:docMk/>
            <pc:sldMk cId="33312340" sldId="375"/>
            <ac:grpSpMk id="10" creationId="{00000000-0000-0000-0000-000000000000}"/>
          </ac:grpSpMkLst>
        </pc:grpChg>
        <pc:grpChg chg="mod">
          <ac:chgData name="Dustin Rodgers" userId="4de77736-16f5-471f-bb57-3063e453934a" providerId="ADAL" clId="{862D96D4-674A-478F-A62C-137F8E814A4C}" dt="2023-09-01T19:20:13.431" v="0"/>
          <ac:grpSpMkLst>
            <pc:docMk/>
            <pc:sldMk cId="33312340" sldId="375"/>
            <ac:grpSpMk id="12" creationId="{00000000-0000-0000-0000-000000000000}"/>
          </ac:grpSpMkLst>
        </pc:grpChg>
        <pc:grpChg chg="mod">
          <ac:chgData name="Dustin Rodgers" userId="4de77736-16f5-471f-bb57-3063e453934a" providerId="ADAL" clId="{862D96D4-674A-478F-A62C-137F8E814A4C}" dt="2023-09-01T19:20:13.431" v="0"/>
          <ac:grpSpMkLst>
            <pc:docMk/>
            <pc:sldMk cId="33312340" sldId="375"/>
            <ac:grpSpMk id="18" creationId="{00000000-0000-0000-0000-000000000000}"/>
          </ac:grpSpMkLst>
        </pc:grpChg>
        <pc:picChg chg="mod">
          <ac:chgData name="Dustin Rodgers" userId="4de77736-16f5-471f-bb57-3063e453934a" providerId="ADAL" clId="{862D96D4-674A-478F-A62C-137F8E814A4C}" dt="2023-09-01T19:20:13.431" v="0"/>
          <ac:picMkLst>
            <pc:docMk/>
            <pc:sldMk cId="33312340" sldId="375"/>
            <ac:picMk id="20" creationId="{00000000-0000-0000-0000-000000000000}"/>
          </ac:picMkLst>
        </pc:picChg>
        <pc:picChg chg="mod">
          <ac:chgData name="Dustin Rodgers" userId="4de77736-16f5-471f-bb57-3063e453934a" providerId="ADAL" clId="{862D96D4-674A-478F-A62C-137F8E814A4C}" dt="2023-09-01T19:20:13.431" v="0"/>
          <ac:picMkLst>
            <pc:docMk/>
            <pc:sldMk cId="33312340" sldId="375"/>
            <ac:picMk id="21" creationId="{00000000-0000-0000-0000-000000000000}"/>
          </ac:picMkLst>
        </pc:picChg>
        <pc:picChg chg="mod">
          <ac:chgData name="Dustin Rodgers" userId="4de77736-16f5-471f-bb57-3063e453934a" providerId="ADAL" clId="{862D96D4-674A-478F-A62C-137F8E814A4C}" dt="2023-09-01T19:20:13.431" v="0"/>
          <ac:picMkLst>
            <pc:docMk/>
            <pc:sldMk cId="33312340" sldId="375"/>
            <ac:picMk id="24" creationId="{00000000-0000-0000-0000-000000000000}"/>
          </ac:picMkLst>
        </pc:picChg>
        <pc:picChg chg="mod">
          <ac:chgData name="Dustin Rodgers" userId="4de77736-16f5-471f-bb57-3063e453934a" providerId="ADAL" clId="{862D96D4-674A-478F-A62C-137F8E814A4C}" dt="2023-09-01T19:20:13.431" v="0"/>
          <ac:picMkLst>
            <pc:docMk/>
            <pc:sldMk cId="33312340" sldId="375"/>
            <ac:picMk id="25" creationId="{00000000-0000-0000-0000-000000000000}"/>
          </ac:picMkLst>
        </pc:picChg>
        <pc:picChg chg="mod">
          <ac:chgData name="Dustin Rodgers" userId="4de77736-16f5-471f-bb57-3063e453934a" providerId="ADAL" clId="{862D96D4-674A-478F-A62C-137F8E814A4C}" dt="2023-09-01T19:20:13.431" v="0"/>
          <ac:picMkLst>
            <pc:docMk/>
            <pc:sldMk cId="33312340" sldId="375"/>
            <ac:picMk id="26" creationId="{00000000-0000-0000-0000-000000000000}"/>
          </ac:picMkLst>
        </pc:picChg>
        <pc:cxnChg chg="mod">
          <ac:chgData name="Dustin Rodgers" userId="4de77736-16f5-471f-bb57-3063e453934a" providerId="ADAL" clId="{862D96D4-674A-478F-A62C-137F8E814A4C}" dt="2023-09-01T19:20:13.431" v="0"/>
          <ac:cxnSpMkLst>
            <pc:docMk/>
            <pc:sldMk cId="33312340" sldId="375"/>
            <ac:cxnSpMk id="19" creationId="{00000000-0000-0000-0000-000000000000}"/>
          </ac:cxnSpMkLst>
        </pc:cxnChg>
        <pc:cxnChg chg="mod">
          <ac:chgData name="Dustin Rodgers" userId="4de77736-16f5-471f-bb57-3063e453934a" providerId="ADAL" clId="{862D96D4-674A-478F-A62C-137F8E814A4C}" dt="2023-09-01T19:20:13.431" v="0"/>
          <ac:cxnSpMkLst>
            <pc:docMk/>
            <pc:sldMk cId="33312340" sldId="375"/>
            <ac:cxnSpMk id="22" creationId="{00000000-0000-0000-0000-000000000000}"/>
          </ac:cxnSpMkLst>
        </pc:cxnChg>
        <pc:cxnChg chg="mod">
          <ac:chgData name="Dustin Rodgers" userId="4de77736-16f5-471f-bb57-3063e453934a" providerId="ADAL" clId="{862D96D4-674A-478F-A62C-137F8E814A4C}" dt="2023-09-01T19:20:13.431" v="0"/>
          <ac:cxnSpMkLst>
            <pc:docMk/>
            <pc:sldMk cId="33312340" sldId="375"/>
            <ac:cxnSpMk id="27" creationId="{00000000-0000-0000-0000-000000000000}"/>
          </ac:cxnSpMkLst>
        </pc:cxnChg>
      </pc:sldChg>
      <pc:sldChg chg="modSp mod modNotes">
        <pc:chgData name="Dustin Rodgers" userId="4de77736-16f5-471f-bb57-3063e453934a" providerId="ADAL" clId="{862D96D4-674A-478F-A62C-137F8E814A4C}" dt="2023-09-01T20:30:29.287" v="103" actId="207"/>
        <pc:sldMkLst>
          <pc:docMk/>
          <pc:sldMk cId="3668982005" sldId="376"/>
        </pc:sldMkLst>
        <pc:spChg chg="mod">
          <ac:chgData name="Dustin Rodgers" userId="4de77736-16f5-471f-bb57-3063e453934a" providerId="ADAL" clId="{862D96D4-674A-478F-A62C-137F8E814A4C}" dt="2023-09-01T19:20:13.431" v="0"/>
          <ac:spMkLst>
            <pc:docMk/>
            <pc:sldMk cId="3668982005" sldId="376"/>
            <ac:spMk id="2" creationId="{00000000-0000-0000-0000-000000000000}"/>
          </ac:spMkLst>
        </pc:spChg>
        <pc:spChg chg="mod">
          <ac:chgData name="Dustin Rodgers" userId="4de77736-16f5-471f-bb57-3063e453934a" providerId="ADAL" clId="{862D96D4-674A-478F-A62C-137F8E814A4C}" dt="2023-09-01T20:30:29.287" v="103" actId="207"/>
          <ac:spMkLst>
            <pc:docMk/>
            <pc:sldMk cId="3668982005" sldId="376"/>
            <ac:spMk id="3" creationId="{00000000-0000-0000-0000-000000000000}"/>
          </ac:spMkLst>
        </pc:spChg>
        <pc:spChg chg="mod">
          <ac:chgData name="Dustin Rodgers" userId="4de77736-16f5-471f-bb57-3063e453934a" providerId="ADAL" clId="{862D96D4-674A-478F-A62C-137F8E814A4C}" dt="2023-09-01T19:23:46.847" v="91"/>
          <ac:spMkLst>
            <pc:docMk/>
            <pc:sldMk cId="3668982005" sldId="376"/>
            <ac:spMk id="4" creationId="{00000000-0000-0000-0000-000000000000}"/>
          </ac:spMkLst>
        </pc:spChg>
        <pc:spChg chg="mod">
          <ac:chgData name="Dustin Rodgers" userId="4de77736-16f5-471f-bb57-3063e453934a" providerId="ADAL" clId="{862D96D4-674A-478F-A62C-137F8E814A4C}" dt="2023-09-01T19:20:13.431" v="0"/>
          <ac:spMkLst>
            <pc:docMk/>
            <pc:sldMk cId="3668982005" sldId="376"/>
            <ac:spMk id="29" creationId="{00000000-0000-0000-0000-000000000000}"/>
          </ac:spMkLst>
        </pc:spChg>
        <pc:picChg chg="mod">
          <ac:chgData name="Dustin Rodgers" userId="4de77736-16f5-471f-bb57-3063e453934a" providerId="ADAL" clId="{862D96D4-674A-478F-A62C-137F8E814A4C}" dt="2023-09-01T19:20:13.431" v="0"/>
          <ac:picMkLst>
            <pc:docMk/>
            <pc:sldMk cId="3668982005" sldId="376"/>
            <ac:picMk id="28" creationId="{00000000-0000-0000-0000-000000000000}"/>
          </ac:picMkLst>
        </pc:picChg>
      </pc:sldChg>
      <pc:sldChg chg="modSp mod modNotes">
        <pc:chgData name="Dustin Rodgers" userId="4de77736-16f5-471f-bb57-3063e453934a" providerId="ADAL" clId="{862D96D4-674A-478F-A62C-137F8E814A4C}" dt="2023-09-01T20:31:19.137" v="111" actId="207"/>
        <pc:sldMkLst>
          <pc:docMk/>
          <pc:sldMk cId="1798757327" sldId="377"/>
        </pc:sldMkLst>
        <pc:spChg chg="mod">
          <ac:chgData name="Dustin Rodgers" userId="4de77736-16f5-471f-bb57-3063e453934a" providerId="ADAL" clId="{862D96D4-674A-478F-A62C-137F8E814A4C}" dt="2023-09-01T19:20:13.431" v="0"/>
          <ac:spMkLst>
            <pc:docMk/>
            <pc:sldMk cId="1798757327" sldId="377"/>
            <ac:spMk id="2" creationId="{00000000-0000-0000-0000-000000000000}"/>
          </ac:spMkLst>
        </pc:spChg>
        <pc:spChg chg="mod">
          <ac:chgData name="Dustin Rodgers" userId="4de77736-16f5-471f-bb57-3063e453934a" providerId="ADAL" clId="{862D96D4-674A-478F-A62C-137F8E814A4C}" dt="2023-09-01T20:31:19.137" v="111" actId="207"/>
          <ac:spMkLst>
            <pc:docMk/>
            <pc:sldMk cId="1798757327" sldId="377"/>
            <ac:spMk id="3" creationId="{00000000-0000-0000-0000-000000000000}"/>
          </ac:spMkLst>
        </pc:spChg>
        <pc:spChg chg="mod">
          <ac:chgData name="Dustin Rodgers" userId="4de77736-16f5-471f-bb57-3063e453934a" providerId="ADAL" clId="{862D96D4-674A-478F-A62C-137F8E814A4C}" dt="2023-09-01T19:23:46.847" v="91"/>
          <ac:spMkLst>
            <pc:docMk/>
            <pc:sldMk cId="1798757327" sldId="377"/>
            <ac:spMk id="4" creationId="{00000000-0000-0000-0000-000000000000}"/>
          </ac:spMkLst>
        </pc:spChg>
        <pc:picChg chg="mod">
          <ac:chgData name="Dustin Rodgers" userId="4de77736-16f5-471f-bb57-3063e453934a" providerId="ADAL" clId="{862D96D4-674A-478F-A62C-137F8E814A4C}" dt="2023-09-01T19:20:13.431" v="0"/>
          <ac:picMkLst>
            <pc:docMk/>
            <pc:sldMk cId="1798757327" sldId="377"/>
            <ac:picMk id="7" creationId="{00000000-0000-0000-0000-000000000000}"/>
          </ac:picMkLst>
        </pc:picChg>
      </pc:sldChg>
      <pc:sldChg chg="modSp mod modNotes">
        <pc:chgData name="Dustin Rodgers" userId="4de77736-16f5-471f-bb57-3063e453934a" providerId="ADAL" clId="{862D96D4-674A-478F-A62C-137F8E814A4C}" dt="2023-09-01T20:31:24.875" v="113" actId="207"/>
        <pc:sldMkLst>
          <pc:docMk/>
          <pc:sldMk cId="4058292249" sldId="378"/>
        </pc:sldMkLst>
        <pc:spChg chg="mod">
          <ac:chgData name="Dustin Rodgers" userId="4de77736-16f5-471f-bb57-3063e453934a" providerId="ADAL" clId="{862D96D4-674A-478F-A62C-137F8E814A4C}" dt="2023-09-01T20:31:24.875" v="113" actId="207"/>
          <ac:spMkLst>
            <pc:docMk/>
            <pc:sldMk cId="4058292249" sldId="378"/>
            <ac:spMk id="3" creationId="{00000000-0000-0000-0000-000000000000}"/>
          </ac:spMkLst>
        </pc:spChg>
        <pc:spChg chg="mod">
          <ac:chgData name="Dustin Rodgers" userId="4de77736-16f5-471f-bb57-3063e453934a" providerId="ADAL" clId="{862D96D4-674A-478F-A62C-137F8E814A4C}" dt="2023-09-01T19:23:46.847" v="91"/>
          <ac:spMkLst>
            <pc:docMk/>
            <pc:sldMk cId="4058292249" sldId="378"/>
            <ac:spMk id="4" creationId="{00000000-0000-0000-0000-000000000000}"/>
          </ac:spMkLst>
        </pc:spChg>
        <pc:picChg chg="mod">
          <ac:chgData name="Dustin Rodgers" userId="4de77736-16f5-471f-bb57-3063e453934a" providerId="ADAL" clId="{862D96D4-674A-478F-A62C-137F8E814A4C}" dt="2023-09-01T19:20:13.431" v="0"/>
          <ac:picMkLst>
            <pc:docMk/>
            <pc:sldMk cId="4058292249" sldId="378"/>
            <ac:picMk id="8" creationId="{00000000-0000-0000-0000-000000000000}"/>
          </ac:picMkLst>
        </pc:picChg>
      </pc:sldChg>
      <pc:sldChg chg="modSp mod modNotes">
        <pc:chgData name="Dustin Rodgers" userId="4de77736-16f5-471f-bb57-3063e453934a" providerId="ADAL" clId="{862D96D4-674A-478F-A62C-137F8E814A4C}" dt="2023-09-01T20:31:31.516" v="115" actId="207"/>
        <pc:sldMkLst>
          <pc:docMk/>
          <pc:sldMk cId="1176337268" sldId="389"/>
        </pc:sldMkLst>
        <pc:spChg chg="mod">
          <ac:chgData name="Dustin Rodgers" userId="4de77736-16f5-471f-bb57-3063e453934a" providerId="ADAL" clId="{862D96D4-674A-478F-A62C-137F8E814A4C}" dt="2023-09-01T19:20:13.431" v="0"/>
          <ac:spMkLst>
            <pc:docMk/>
            <pc:sldMk cId="1176337268" sldId="389"/>
            <ac:spMk id="2" creationId="{00000000-0000-0000-0000-000000000000}"/>
          </ac:spMkLst>
        </pc:spChg>
        <pc:spChg chg="mod">
          <ac:chgData name="Dustin Rodgers" userId="4de77736-16f5-471f-bb57-3063e453934a" providerId="ADAL" clId="{862D96D4-674A-478F-A62C-137F8E814A4C}" dt="2023-09-01T20:31:31.516" v="115" actId="207"/>
          <ac:spMkLst>
            <pc:docMk/>
            <pc:sldMk cId="1176337268" sldId="389"/>
            <ac:spMk id="3" creationId="{00000000-0000-0000-0000-000000000000}"/>
          </ac:spMkLst>
        </pc:spChg>
        <pc:spChg chg="mod">
          <ac:chgData name="Dustin Rodgers" userId="4de77736-16f5-471f-bb57-3063e453934a" providerId="ADAL" clId="{862D96D4-674A-478F-A62C-137F8E814A4C}" dt="2023-09-01T19:23:46.847" v="91"/>
          <ac:spMkLst>
            <pc:docMk/>
            <pc:sldMk cId="1176337268" sldId="389"/>
            <ac:spMk id="4" creationId="{00000000-0000-0000-0000-000000000000}"/>
          </ac:spMkLst>
        </pc:spChg>
        <pc:graphicFrameChg chg="mod">
          <ac:chgData name="Dustin Rodgers" userId="4de77736-16f5-471f-bb57-3063e453934a" providerId="ADAL" clId="{862D96D4-674A-478F-A62C-137F8E814A4C}" dt="2023-09-01T19:20:13.431" v="0"/>
          <ac:graphicFrameMkLst>
            <pc:docMk/>
            <pc:sldMk cId="1176337268" sldId="389"/>
            <ac:graphicFrameMk id="10" creationId="{00000000-0000-0000-0000-000000000000}"/>
          </ac:graphicFrameMkLst>
        </pc:graphicFrameChg>
      </pc:sldChg>
      <pc:sldChg chg="modSp mod modNotes">
        <pc:chgData name="Dustin Rodgers" userId="4de77736-16f5-471f-bb57-3063e453934a" providerId="ADAL" clId="{862D96D4-674A-478F-A62C-137F8E814A4C}" dt="2023-09-01T20:31:22.168" v="112" actId="207"/>
        <pc:sldMkLst>
          <pc:docMk/>
          <pc:sldMk cId="33580515" sldId="393"/>
        </pc:sldMkLst>
        <pc:spChg chg="mod">
          <ac:chgData name="Dustin Rodgers" userId="4de77736-16f5-471f-bb57-3063e453934a" providerId="ADAL" clId="{862D96D4-674A-478F-A62C-137F8E814A4C}" dt="2023-09-01T19:20:13.431" v="0"/>
          <ac:spMkLst>
            <pc:docMk/>
            <pc:sldMk cId="33580515" sldId="393"/>
            <ac:spMk id="2" creationId="{00000000-0000-0000-0000-000000000000}"/>
          </ac:spMkLst>
        </pc:spChg>
        <pc:spChg chg="mod">
          <ac:chgData name="Dustin Rodgers" userId="4de77736-16f5-471f-bb57-3063e453934a" providerId="ADAL" clId="{862D96D4-674A-478F-A62C-137F8E814A4C}" dt="2023-09-01T20:31:22.168" v="112" actId="207"/>
          <ac:spMkLst>
            <pc:docMk/>
            <pc:sldMk cId="33580515" sldId="393"/>
            <ac:spMk id="3" creationId="{00000000-0000-0000-0000-000000000000}"/>
          </ac:spMkLst>
        </pc:spChg>
        <pc:spChg chg="mod">
          <ac:chgData name="Dustin Rodgers" userId="4de77736-16f5-471f-bb57-3063e453934a" providerId="ADAL" clId="{862D96D4-674A-478F-A62C-137F8E814A4C}" dt="2023-09-01T19:23:46.847" v="91"/>
          <ac:spMkLst>
            <pc:docMk/>
            <pc:sldMk cId="33580515" sldId="393"/>
            <ac:spMk id="4" creationId="{00000000-0000-0000-0000-000000000000}"/>
          </ac:spMkLst>
        </pc:spChg>
        <pc:picChg chg="mod">
          <ac:chgData name="Dustin Rodgers" userId="4de77736-16f5-471f-bb57-3063e453934a" providerId="ADAL" clId="{862D96D4-674A-478F-A62C-137F8E814A4C}" dt="2023-09-01T19:20:13.431" v="0"/>
          <ac:picMkLst>
            <pc:docMk/>
            <pc:sldMk cId="33580515" sldId="393"/>
            <ac:picMk id="6" creationId="{00000000-0000-0000-0000-000000000000}"/>
          </ac:picMkLst>
        </pc:picChg>
      </pc:sldChg>
      <pc:sldChg chg="delSp modSp mod modClrScheme chgLayout">
        <pc:chgData name="Dustin Rodgers" userId="4de77736-16f5-471f-bb57-3063e453934a" providerId="ADAL" clId="{862D96D4-674A-478F-A62C-137F8E814A4C}" dt="2023-09-01T20:31:54.185" v="119" actId="478"/>
        <pc:sldMkLst>
          <pc:docMk/>
          <pc:sldMk cId="4075714135" sldId="394"/>
        </pc:sldMkLst>
        <pc:spChg chg="mod ord">
          <ac:chgData name="Dustin Rodgers" userId="4de77736-16f5-471f-bb57-3063e453934a" providerId="ADAL" clId="{862D96D4-674A-478F-A62C-137F8E814A4C}" dt="2023-09-01T20:31:50.139" v="118" actId="700"/>
          <ac:spMkLst>
            <pc:docMk/>
            <pc:sldMk cId="4075714135" sldId="394"/>
            <ac:spMk id="2" creationId="{00000000-0000-0000-0000-000000000000}"/>
          </ac:spMkLst>
        </pc:spChg>
        <pc:spChg chg="del mod ord">
          <ac:chgData name="Dustin Rodgers" userId="4de77736-16f5-471f-bb57-3063e453934a" providerId="ADAL" clId="{862D96D4-674A-478F-A62C-137F8E814A4C}" dt="2023-09-01T20:31:54.185" v="119" actId="478"/>
          <ac:spMkLst>
            <pc:docMk/>
            <pc:sldMk cId="4075714135" sldId="394"/>
            <ac:spMk id="3" creationId="{00000000-0000-0000-0000-000000000000}"/>
          </ac:spMkLst>
        </pc:spChg>
      </pc:sldChg>
      <pc:sldChg chg="delSp modSp mod">
        <pc:chgData name="Dustin Rodgers" userId="4de77736-16f5-471f-bb57-3063e453934a" providerId="ADAL" clId="{862D96D4-674A-478F-A62C-137F8E814A4C}" dt="2023-09-01T20:32:18.883" v="122" actId="478"/>
        <pc:sldMkLst>
          <pc:docMk/>
          <pc:sldMk cId="994758736" sldId="395"/>
        </pc:sldMkLst>
        <pc:spChg chg="del mod">
          <ac:chgData name="Dustin Rodgers" userId="4de77736-16f5-471f-bb57-3063e453934a" providerId="ADAL" clId="{862D96D4-674A-478F-A62C-137F8E814A4C}" dt="2023-09-01T20:32:18.883" v="122" actId="478"/>
          <ac:spMkLst>
            <pc:docMk/>
            <pc:sldMk cId="994758736" sldId="395"/>
            <ac:spMk id="2" creationId="{00000000-0000-0000-0000-000000000000}"/>
          </ac:spMkLst>
        </pc:spChg>
        <pc:spChg chg="del mod">
          <ac:chgData name="Dustin Rodgers" userId="4de77736-16f5-471f-bb57-3063e453934a" providerId="ADAL" clId="{862D96D4-674A-478F-A62C-137F8E814A4C}" dt="2023-09-01T20:32:18.094" v="121" actId="478"/>
          <ac:spMkLst>
            <pc:docMk/>
            <pc:sldMk cId="994758736" sldId="395"/>
            <ac:spMk id="3" creationId="{00000000-0000-0000-0000-000000000000}"/>
          </ac:spMkLst>
        </pc:spChg>
        <pc:spChg chg="del mod">
          <ac:chgData name="Dustin Rodgers" userId="4de77736-16f5-471f-bb57-3063e453934a" providerId="ADAL" clId="{862D96D4-674A-478F-A62C-137F8E814A4C}" dt="2023-09-01T20:32:16.842" v="120" actId="478"/>
          <ac:spMkLst>
            <pc:docMk/>
            <pc:sldMk cId="994758736" sldId="395"/>
            <ac:spMk id="4" creationId="{00000000-0000-0000-0000-000000000000}"/>
          </ac:spMkLst>
        </pc:spChg>
        <pc:spChg chg="mod">
          <ac:chgData name="Dustin Rodgers" userId="4de77736-16f5-471f-bb57-3063e453934a" providerId="ADAL" clId="{862D96D4-674A-478F-A62C-137F8E814A4C}" dt="2023-09-01T19:20:13.431" v="0"/>
          <ac:spMkLst>
            <pc:docMk/>
            <pc:sldMk cId="994758736" sldId="395"/>
            <ac:spMk id="7" creationId="{00000000-0000-0000-0000-000000000000}"/>
          </ac:spMkLst>
        </pc:spChg>
        <pc:picChg chg="mod">
          <ac:chgData name="Dustin Rodgers" userId="4de77736-16f5-471f-bb57-3063e453934a" providerId="ADAL" clId="{862D96D4-674A-478F-A62C-137F8E814A4C}" dt="2023-09-01T19:20:13.431" v="0"/>
          <ac:picMkLst>
            <pc:docMk/>
            <pc:sldMk cId="994758736" sldId="395"/>
            <ac:picMk id="5" creationId="{00000000-0000-0000-0000-000000000000}"/>
          </ac:picMkLst>
        </pc:picChg>
      </pc:sldChg>
      <pc:sldChg chg="modSp">
        <pc:chgData name="Dustin Rodgers" userId="4de77736-16f5-471f-bb57-3063e453934a" providerId="ADAL" clId="{862D96D4-674A-478F-A62C-137F8E814A4C}" dt="2023-09-01T19:20:13.431" v="0"/>
        <pc:sldMkLst>
          <pc:docMk/>
          <pc:sldMk cId="1814123740" sldId="396"/>
        </pc:sldMkLst>
        <pc:spChg chg="mod">
          <ac:chgData name="Dustin Rodgers" userId="4de77736-16f5-471f-bb57-3063e453934a" providerId="ADAL" clId="{862D96D4-674A-478F-A62C-137F8E814A4C}" dt="2023-09-01T19:20:13.431" v="0"/>
          <ac:spMkLst>
            <pc:docMk/>
            <pc:sldMk cId="1814123740" sldId="396"/>
            <ac:spMk id="7" creationId="{00000000-0000-0000-0000-000000000000}"/>
          </ac:spMkLst>
        </pc:spChg>
        <pc:picChg chg="mod">
          <ac:chgData name="Dustin Rodgers" userId="4de77736-16f5-471f-bb57-3063e453934a" providerId="ADAL" clId="{862D96D4-674A-478F-A62C-137F8E814A4C}" dt="2023-09-01T19:20:13.431" v="0"/>
          <ac:picMkLst>
            <pc:docMk/>
            <pc:sldMk cId="1814123740" sldId="396"/>
            <ac:picMk id="8" creationId="{00000000-0000-0000-0000-000000000000}"/>
          </ac:picMkLst>
        </pc:picChg>
      </pc:sldChg>
      <pc:sldChg chg="modSp">
        <pc:chgData name="Dustin Rodgers" userId="4de77736-16f5-471f-bb57-3063e453934a" providerId="ADAL" clId="{862D96D4-674A-478F-A62C-137F8E814A4C}" dt="2023-09-01T19:20:13.431" v="0"/>
        <pc:sldMkLst>
          <pc:docMk/>
          <pc:sldMk cId="672919344" sldId="397"/>
        </pc:sldMkLst>
        <pc:spChg chg="mod">
          <ac:chgData name="Dustin Rodgers" userId="4de77736-16f5-471f-bb57-3063e453934a" providerId="ADAL" clId="{862D96D4-674A-478F-A62C-137F8E814A4C}" dt="2023-09-01T19:20:13.431" v="0"/>
          <ac:spMkLst>
            <pc:docMk/>
            <pc:sldMk cId="672919344" sldId="397"/>
            <ac:spMk id="7" creationId="{00000000-0000-0000-0000-000000000000}"/>
          </ac:spMkLst>
        </pc:spChg>
        <pc:picChg chg="mod">
          <ac:chgData name="Dustin Rodgers" userId="4de77736-16f5-471f-bb57-3063e453934a" providerId="ADAL" clId="{862D96D4-674A-478F-A62C-137F8E814A4C}" dt="2023-09-01T19:20:13.431" v="0"/>
          <ac:picMkLst>
            <pc:docMk/>
            <pc:sldMk cId="672919344" sldId="397"/>
            <ac:picMk id="4" creationId="{00000000-0000-0000-0000-000000000000}"/>
          </ac:picMkLst>
        </pc:picChg>
      </pc:sldChg>
      <pc:sldChg chg="modSp">
        <pc:chgData name="Dustin Rodgers" userId="4de77736-16f5-471f-bb57-3063e453934a" providerId="ADAL" clId="{862D96D4-674A-478F-A62C-137F8E814A4C}" dt="2023-09-01T19:20:13.431" v="0"/>
        <pc:sldMkLst>
          <pc:docMk/>
          <pc:sldMk cId="2750346887" sldId="398"/>
        </pc:sldMkLst>
        <pc:spChg chg="mod">
          <ac:chgData name="Dustin Rodgers" userId="4de77736-16f5-471f-bb57-3063e453934a" providerId="ADAL" clId="{862D96D4-674A-478F-A62C-137F8E814A4C}" dt="2023-09-01T19:20:13.431" v="0"/>
          <ac:spMkLst>
            <pc:docMk/>
            <pc:sldMk cId="2750346887" sldId="398"/>
            <ac:spMk id="7" creationId="{00000000-0000-0000-0000-000000000000}"/>
          </ac:spMkLst>
        </pc:spChg>
        <pc:picChg chg="mod">
          <ac:chgData name="Dustin Rodgers" userId="4de77736-16f5-471f-bb57-3063e453934a" providerId="ADAL" clId="{862D96D4-674A-478F-A62C-137F8E814A4C}" dt="2023-09-01T19:20:13.431" v="0"/>
          <ac:picMkLst>
            <pc:docMk/>
            <pc:sldMk cId="2750346887" sldId="398"/>
            <ac:picMk id="5" creationId="{00000000-0000-0000-0000-000000000000}"/>
          </ac:picMkLst>
        </pc:picChg>
      </pc:sldChg>
      <pc:sldChg chg="modSp">
        <pc:chgData name="Dustin Rodgers" userId="4de77736-16f5-471f-bb57-3063e453934a" providerId="ADAL" clId="{862D96D4-674A-478F-A62C-137F8E814A4C}" dt="2023-09-01T19:20:13.431" v="0"/>
        <pc:sldMkLst>
          <pc:docMk/>
          <pc:sldMk cId="469427752" sldId="399"/>
        </pc:sldMkLst>
        <pc:spChg chg="mod">
          <ac:chgData name="Dustin Rodgers" userId="4de77736-16f5-471f-bb57-3063e453934a" providerId="ADAL" clId="{862D96D4-674A-478F-A62C-137F8E814A4C}" dt="2023-09-01T19:20:13.431" v="0"/>
          <ac:spMkLst>
            <pc:docMk/>
            <pc:sldMk cId="469427752" sldId="399"/>
            <ac:spMk id="7" creationId="{00000000-0000-0000-0000-000000000000}"/>
          </ac:spMkLst>
        </pc:spChg>
        <pc:picChg chg="mod">
          <ac:chgData name="Dustin Rodgers" userId="4de77736-16f5-471f-bb57-3063e453934a" providerId="ADAL" clId="{862D96D4-674A-478F-A62C-137F8E814A4C}" dt="2023-09-01T19:20:13.431" v="0"/>
          <ac:picMkLst>
            <pc:docMk/>
            <pc:sldMk cId="469427752" sldId="399"/>
            <ac:picMk id="6" creationId="{00000000-0000-0000-0000-000000000000}"/>
          </ac:picMkLst>
        </pc:picChg>
      </pc:sldChg>
      <pc:sldChg chg="delSp modSp mod modClrScheme chgLayout">
        <pc:chgData name="Dustin Rodgers" userId="4de77736-16f5-471f-bb57-3063e453934a" providerId="ADAL" clId="{862D96D4-674A-478F-A62C-137F8E814A4C}" dt="2023-09-01T20:32:34.356" v="124" actId="478"/>
        <pc:sldMkLst>
          <pc:docMk/>
          <pc:sldMk cId="3076044945" sldId="400"/>
        </pc:sldMkLst>
        <pc:spChg chg="mod ord">
          <ac:chgData name="Dustin Rodgers" userId="4de77736-16f5-471f-bb57-3063e453934a" providerId="ADAL" clId="{862D96D4-674A-478F-A62C-137F8E814A4C}" dt="2023-09-01T20:32:30.494" v="123" actId="700"/>
          <ac:spMkLst>
            <pc:docMk/>
            <pc:sldMk cId="3076044945" sldId="400"/>
            <ac:spMk id="2" creationId="{00000000-0000-0000-0000-000000000000}"/>
          </ac:spMkLst>
        </pc:spChg>
        <pc:spChg chg="del mod ord">
          <ac:chgData name="Dustin Rodgers" userId="4de77736-16f5-471f-bb57-3063e453934a" providerId="ADAL" clId="{862D96D4-674A-478F-A62C-137F8E814A4C}" dt="2023-09-01T20:32:34.356" v="124" actId="478"/>
          <ac:spMkLst>
            <pc:docMk/>
            <pc:sldMk cId="3076044945" sldId="400"/>
            <ac:spMk id="3" creationId="{00000000-0000-0000-0000-000000000000}"/>
          </ac:spMkLst>
        </pc:spChg>
      </pc:sldChg>
      <pc:sldChg chg="modSp mod">
        <pc:chgData name="Dustin Rodgers" userId="4de77736-16f5-471f-bb57-3063e453934a" providerId="ADAL" clId="{862D96D4-674A-478F-A62C-137F8E814A4C}" dt="2023-09-01T20:32:50.875" v="126" actId="207"/>
        <pc:sldMkLst>
          <pc:docMk/>
          <pc:sldMk cId="2959494429" sldId="401"/>
        </pc:sldMkLst>
        <pc:spChg chg="mod">
          <ac:chgData name="Dustin Rodgers" userId="4de77736-16f5-471f-bb57-3063e453934a" providerId="ADAL" clId="{862D96D4-674A-478F-A62C-137F8E814A4C}" dt="2023-09-01T19:20:13.431" v="0"/>
          <ac:spMkLst>
            <pc:docMk/>
            <pc:sldMk cId="2959494429" sldId="401"/>
            <ac:spMk id="2" creationId="{00000000-0000-0000-0000-000000000000}"/>
          </ac:spMkLst>
        </pc:spChg>
        <pc:spChg chg="mod">
          <ac:chgData name="Dustin Rodgers" userId="4de77736-16f5-471f-bb57-3063e453934a" providerId="ADAL" clId="{862D96D4-674A-478F-A62C-137F8E814A4C}" dt="2023-09-01T20:32:50.875" v="126" actId="207"/>
          <ac:spMkLst>
            <pc:docMk/>
            <pc:sldMk cId="2959494429" sldId="401"/>
            <ac:spMk id="3" creationId="{00000000-0000-0000-0000-000000000000}"/>
          </ac:spMkLst>
        </pc:spChg>
        <pc:spChg chg="mod">
          <ac:chgData name="Dustin Rodgers" userId="4de77736-16f5-471f-bb57-3063e453934a" providerId="ADAL" clId="{862D96D4-674A-478F-A62C-137F8E814A4C}" dt="2023-09-01T19:23:46.847" v="91"/>
          <ac:spMkLst>
            <pc:docMk/>
            <pc:sldMk cId="2959494429" sldId="401"/>
            <ac:spMk id="4" creationId="{00000000-0000-0000-0000-000000000000}"/>
          </ac:spMkLst>
        </pc:spChg>
        <pc:picChg chg="mod">
          <ac:chgData name="Dustin Rodgers" userId="4de77736-16f5-471f-bb57-3063e453934a" providerId="ADAL" clId="{862D96D4-674A-478F-A62C-137F8E814A4C}" dt="2023-09-01T20:32:46.331" v="125" actId="1076"/>
          <ac:picMkLst>
            <pc:docMk/>
            <pc:sldMk cId="2959494429" sldId="401"/>
            <ac:picMk id="11" creationId="{00000000-0000-0000-0000-000000000000}"/>
          </ac:picMkLst>
        </pc:picChg>
      </pc:sldChg>
      <pc:sldChg chg="modSp mod">
        <pc:chgData name="Dustin Rodgers" userId="4de77736-16f5-471f-bb57-3063e453934a" providerId="ADAL" clId="{862D96D4-674A-478F-A62C-137F8E814A4C}" dt="2023-09-01T20:32:54.156" v="127" actId="207"/>
        <pc:sldMkLst>
          <pc:docMk/>
          <pc:sldMk cId="385365773" sldId="402"/>
        </pc:sldMkLst>
        <pc:spChg chg="mod">
          <ac:chgData name="Dustin Rodgers" userId="4de77736-16f5-471f-bb57-3063e453934a" providerId="ADAL" clId="{862D96D4-674A-478F-A62C-137F8E814A4C}" dt="2023-09-01T19:20:13.431" v="0"/>
          <ac:spMkLst>
            <pc:docMk/>
            <pc:sldMk cId="385365773" sldId="402"/>
            <ac:spMk id="2" creationId="{00000000-0000-0000-0000-000000000000}"/>
          </ac:spMkLst>
        </pc:spChg>
        <pc:spChg chg="mod">
          <ac:chgData name="Dustin Rodgers" userId="4de77736-16f5-471f-bb57-3063e453934a" providerId="ADAL" clId="{862D96D4-674A-478F-A62C-137F8E814A4C}" dt="2023-09-01T20:32:54.156" v="127" actId="207"/>
          <ac:spMkLst>
            <pc:docMk/>
            <pc:sldMk cId="385365773" sldId="402"/>
            <ac:spMk id="3" creationId="{00000000-0000-0000-0000-000000000000}"/>
          </ac:spMkLst>
        </pc:spChg>
        <pc:spChg chg="mod">
          <ac:chgData name="Dustin Rodgers" userId="4de77736-16f5-471f-bb57-3063e453934a" providerId="ADAL" clId="{862D96D4-674A-478F-A62C-137F8E814A4C}" dt="2023-09-01T19:23:46.847" v="91"/>
          <ac:spMkLst>
            <pc:docMk/>
            <pc:sldMk cId="385365773" sldId="402"/>
            <ac:spMk id="4" creationId="{00000000-0000-0000-0000-000000000000}"/>
          </ac:spMkLst>
        </pc:spChg>
        <pc:grpChg chg="mod">
          <ac:chgData name="Dustin Rodgers" userId="4de77736-16f5-471f-bb57-3063e453934a" providerId="ADAL" clId="{862D96D4-674A-478F-A62C-137F8E814A4C}" dt="2023-09-01T19:20:13.431" v="0"/>
          <ac:grpSpMkLst>
            <pc:docMk/>
            <pc:sldMk cId="385365773" sldId="402"/>
            <ac:grpSpMk id="6" creationId="{00000000-0000-0000-0000-000000000000}"/>
          </ac:grpSpMkLst>
        </pc:grpChg>
        <pc:picChg chg="mod">
          <ac:chgData name="Dustin Rodgers" userId="4de77736-16f5-471f-bb57-3063e453934a" providerId="ADAL" clId="{862D96D4-674A-478F-A62C-137F8E814A4C}" dt="2023-09-01T19:20:13.431" v="0"/>
          <ac:picMkLst>
            <pc:docMk/>
            <pc:sldMk cId="385365773" sldId="402"/>
            <ac:picMk id="7" creationId="{00000000-0000-0000-0000-000000000000}"/>
          </ac:picMkLst>
        </pc:picChg>
        <pc:picChg chg="mod">
          <ac:chgData name="Dustin Rodgers" userId="4de77736-16f5-471f-bb57-3063e453934a" providerId="ADAL" clId="{862D96D4-674A-478F-A62C-137F8E814A4C}" dt="2023-09-01T19:20:13.431" v="0"/>
          <ac:picMkLst>
            <pc:docMk/>
            <pc:sldMk cId="385365773" sldId="402"/>
            <ac:picMk id="8" creationId="{00000000-0000-0000-0000-000000000000}"/>
          </ac:picMkLst>
        </pc:picChg>
        <pc:cxnChg chg="mod">
          <ac:chgData name="Dustin Rodgers" userId="4de77736-16f5-471f-bb57-3063e453934a" providerId="ADAL" clId="{862D96D4-674A-478F-A62C-137F8E814A4C}" dt="2023-09-01T19:20:13.431" v="0"/>
          <ac:cxnSpMkLst>
            <pc:docMk/>
            <pc:sldMk cId="385365773" sldId="402"/>
            <ac:cxnSpMk id="9" creationId="{00000000-0000-0000-0000-000000000000}"/>
          </ac:cxnSpMkLst>
        </pc:cxnChg>
        <pc:cxnChg chg="mod">
          <ac:chgData name="Dustin Rodgers" userId="4de77736-16f5-471f-bb57-3063e453934a" providerId="ADAL" clId="{862D96D4-674A-478F-A62C-137F8E814A4C}" dt="2023-09-01T19:20:13.431" v="0"/>
          <ac:cxnSpMkLst>
            <pc:docMk/>
            <pc:sldMk cId="385365773" sldId="402"/>
            <ac:cxnSpMk id="10" creationId="{00000000-0000-0000-0000-000000000000}"/>
          </ac:cxnSpMkLst>
        </pc:cxnChg>
      </pc:sldChg>
      <pc:sldChg chg="modSp mod">
        <pc:chgData name="Dustin Rodgers" userId="4de77736-16f5-471f-bb57-3063e453934a" providerId="ADAL" clId="{862D96D4-674A-478F-A62C-137F8E814A4C}" dt="2023-09-01T20:33:29.634" v="128" actId="207"/>
        <pc:sldMkLst>
          <pc:docMk/>
          <pc:sldMk cId="453571379" sldId="403"/>
        </pc:sldMkLst>
        <pc:spChg chg="mod">
          <ac:chgData name="Dustin Rodgers" userId="4de77736-16f5-471f-bb57-3063e453934a" providerId="ADAL" clId="{862D96D4-674A-478F-A62C-137F8E814A4C}" dt="2023-09-01T19:20:13.431" v="0"/>
          <ac:spMkLst>
            <pc:docMk/>
            <pc:sldMk cId="453571379" sldId="403"/>
            <ac:spMk id="2" creationId="{00000000-0000-0000-0000-000000000000}"/>
          </ac:spMkLst>
        </pc:spChg>
        <pc:spChg chg="mod">
          <ac:chgData name="Dustin Rodgers" userId="4de77736-16f5-471f-bb57-3063e453934a" providerId="ADAL" clId="{862D96D4-674A-478F-A62C-137F8E814A4C}" dt="2023-09-01T20:33:29.634" v="128" actId="207"/>
          <ac:spMkLst>
            <pc:docMk/>
            <pc:sldMk cId="453571379" sldId="403"/>
            <ac:spMk id="3" creationId="{00000000-0000-0000-0000-000000000000}"/>
          </ac:spMkLst>
        </pc:spChg>
        <pc:spChg chg="mod">
          <ac:chgData name="Dustin Rodgers" userId="4de77736-16f5-471f-bb57-3063e453934a" providerId="ADAL" clId="{862D96D4-674A-478F-A62C-137F8E814A4C}" dt="2023-09-01T19:23:46.847" v="91"/>
          <ac:spMkLst>
            <pc:docMk/>
            <pc:sldMk cId="453571379" sldId="403"/>
            <ac:spMk id="4" creationId="{00000000-0000-0000-0000-000000000000}"/>
          </ac:spMkLst>
        </pc:spChg>
      </pc:sldChg>
      <pc:sldChg chg="modSp mod">
        <pc:chgData name="Dustin Rodgers" userId="4de77736-16f5-471f-bb57-3063e453934a" providerId="ADAL" clId="{862D96D4-674A-478F-A62C-137F8E814A4C}" dt="2023-09-01T20:33:38.647" v="129" actId="207"/>
        <pc:sldMkLst>
          <pc:docMk/>
          <pc:sldMk cId="3843814410" sldId="407"/>
        </pc:sldMkLst>
        <pc:spChg chg="mod">
          <ac:chgData name="Dustin Rodgers" userId="4de77736-16f5-471f-bb57-3063e453934a" providerId="ADAL" clId="{862D96D4-674A-478F-A62C-137F8E814A4C}" dt="2023-09-01T19:20:13.431" v="0"/>
          <ac:spMkLst>
            <pc:docMk/>
            <pc:sldMk cId="3843814410" sldId="407"/>
            <ac:spMk id="2" creationId="{00000000-0000-0000-0000-000000000000}"/>
          </ac:spMkLst>
        </pc:spChg>
        <pc:spChg chg="mod">
          <ac:chgData name="Dustin Rodgers" userId="4de77736-16f5-471f-bb57-3063e453934a" providerId="ADAL" clId="{862D96D4-674A-478F-A62C-137F8E814A4C}" dt="2023-09-01T20:33:38.647" v="129" actId="207"/>
          <ac:spMkLst>
            <pc:docMk/>
            <pc:sldMk cId="3843814410" sldId="407"/>
            <ac:spMk id="3" creationId="{00000000-0000-0000-0000-000000000000}"/>
          </ac:spMkLst>
        </pc:spChg>
        <pc:spChg chg="mod">
          <ac:chgData name="Dustin Rodgers" userId="4de77736-16f5-471f-bb57-3063e453934a" providerId="ADAL" clId="{862D96D4-674A-478F-A62C-137F8E814A4C}" dt="2023-09-01T19:23:46.847" v="91"/>
          <ac:spMkLst>
            <pc:docMk/>
            <pc:sldMk cId="3843814410" sldId="407"/>
            <ac:spMk id="4" creationId="{00000000-0000-0000-0000-000000000000}"/>
          </ac:spMkLst>
        </pc:spChg>
        <pc:spChg chg="mod">
          <ac:chgData name="Dustin Rodgers" userId="4de77736-16f5-471f-bb57-3063e453934a" providerId="ADAL" clId="{862D96D4-674A-478F-A62C-137F8E814A4C}" dt="2023-09-01T19:20:13.431" v="0"/>
          <ac:spMkLst>
            <pc:docMk/>
            <pc:sldMk cId="3843814410" sldId="407"/>
            <ac:spMk id="8" creationId="{00000000-0000-0000-0000-000000000000}"/>
          </ac:spMkLst>
        </pc:spChg>
        <pc:grpChg chg="mod">
          <ac:chgData name="Dustin Rodgers" userId="4de77736-16f5-471f-bb57-3063e453934a" providerId="ADAL" clId="{862D96D4-674A-478F-A62C-137F8E814A4C}" dt="2023-09-01T19:20:13.431" v="0"/>
          <ac:grpSpMkLst>
            <pc:docMk/>
            <pc:sldMk cId="3843814410" sldId="407"/>
            <ac:grpSpMk id="5" creationId="{00000000-0000-0000-0000-000000000000}"/>
          </ac:grpSpMkLst>
        </pc:grpChg>
        <pc:picChg chg="mod">
          <ac:chgData name="Dustin Rodgers" userId="4de77736-16f5-471f-bb57-3063e453934a" providerId="ADAL" clId="{862D96D4-674A-478F-A62C-137F8E814A4C}" dt="2023-09-01T19:20:13.431" v="0"/>
          <ac:picMkLst>
            <pc:docMk/>
            <pc:sldMk cId="3843814410" sldId="407"/>
            <ac:picMk id="7" creationId="{00000000-0000-0000-0000-000000000000}"/>
          </ac:picMkLst>
        </pc:picChg>
      </pc:sldChg>
      <pc:sldChg chg="modSp mod">
        <pc:chgData name="Dustin Rodgers" userId="4de77736-16f5-471f-bb57-3063e453934a" providerId="ADAL" clId="{862D96D4-674A-478F-A62C-137F8E814A4C}" dt="2023-09-01T20:33:48.256" v="130" actId="207"/>
        <pc:sldMkLst>
          <pc:docMk/>
          <pc:sldMk cId="3697121874" sldId="408"/>
        </pc:sldMkLst>
        <pc:spChg chg="mod">
          <ac:chgData name="Dustin Rodgers" userId="4de77736-16f5-471f-bb57-3063e453934a" providerId="ADAL" clId="{862D96D4-674A-478F-A62C-137F8E814A4C}" dt="2023-09-01T19:20:13.431" v="0"/>
          <ac:spMkLst>
            <pc:docMk/>
            <pc:sldMk cId="3697121874" sldId="408"/>
            <ac:spMk id="2" creationId="{00000000-0000-0000-0000-000000000000}"/>
          </ac:spMkLst>
        </pc:spChg>
        <pc:spChg chg="mod">
          <ac:chgData name="Dustin Rodgers" userId="4de77736-16f5-471f-bb57-3063e453934a" providerId="ADAL" clId="{862D96D4-674A-478F-A62C-137F8E814A4C}" dt="2023-09-01T20:33:48.256" v="130" actId="207"/>
          <ac:spMkLst>
            <pc:docMk/>
            <pc:sldMk cId="3697121874" sldId="408"/>
            <ac:spMk id="3" creationId="{00000000-0000-0000-0000-000000000000}"/>
          </ac:spMkLst>
        </pc:spChg>
        <pc:spChg chg="mod">
          <ac:chgData name="Dustin Rodgers" userId="4de77736-16f5-471f-bb57-3063e453934a" providerId="ADAL" clId="{862D96D4-674A-478F-A62C-137F8E814A4C}" dt="2023-09-01T19:23:46.847" v="91"/>
          <ac:spMkLst>
            <pc:docMk/>
            <pc:sldMk cId="3697121874" sldId="408"/>
            <ac:spMk id="4" creationId="{00000000-0000-0000-0000-000000000000}"/>
          </ac:spMkLst>
        </pc:spChg>
        <pc:picChg chg="mod">
          <ac:chgData name="Dustin Rodgers" userId="4de77736-16f5-471f-bb57-3063e453934a" providerId="ADAL" clId="{862D96D4-674A-478F-A62C-137F8E814A4C}" dt="2023-09-01T19:20:13.431" v="0"/>
          <ac:picMkLst>
            <pc:docMk/>
            <pc:sldMk cId="3697121874" sldId="408"/>
            <ac:picMk id="9" creationId="{00000000-0000-0000-0000-000000000000}"/>
          </ac:picMkLst>
        </pc:picChg>
      </pc:sldChg>
      <pc:sldChg chg="modSp mod">
        <pc:chgData name="Dustin Rodgers" userId="4de77736-16f5-471f-bb57-3063e453934a" providerId="ADAL" clId="{862D96D4-674A-478F-A62C-137F8E814A4C}" dt="2023-09-01T20:33:52.078" v="131" actId="207"/>
        <pc:sldMkLst>
          <pc:docMk/>
          <pc:sldMk cId="167677836" sldId="409"/>
        </pc:sldMkLst>
        <pc:spChg chg="mod">
          <ac:chgData name="Dustin Rodgers" userId="4de77736-16f5-471f-bb57-3063e453934a" providerId="ADAL" clId="{862D96D4-674A-478F-A62C-137F8E814A4C}" dt="2023-09-01T19:20:13.431" v="0"/>
          <ac:spMkLst>
            <pc:docMk/>
            <pc:sldMk cId="167677836" sldId="409"/>
            <ac:spMk id="2" creationId="{00000000-0000-0000-0000-000000000000}"/>
          </ac:spMkLst>
        </pc:spChg>
        <pc:spChg chg="mod">
          <ac:chgData name="Dustin Rodgers" userId="4de77736-16f5-471f-bb57-3063e453934a" providerId="ADAL" clId="{862D96D4-674A-478F-A62C-137F8E814A4C}" dt="2023-09-01T20:33:52.078" v="131" actId="207"/>
          <ac:spMkLst>
            <pc:docMk/>
            <pc:sldMk cId="167677836" sldId="409"/>
            <ac:spMk id="3" creationId="{00000000-0000-0000-0000-000000000000}"/>
          </ac:spMkLst>
        </pc:spChg>
        <pc:spChg chg="mod">
          <ac:chgData name="Dustin Rodgers" userId="4de77736-16f5-471f-bb57-3063e453934a" providerId="ADAL" clId="{862D96D4-674A-478F-A62C-137F8E814A4C}" dt="2023-09-01T19:23:46.847" v="91"/>
          <ac:spMkLst>
            <pc:docMk/>
            <pc:sldMk cId="167677836" sldId="409"/>
            <ac:spMk id="4" creationId="{00000000-0000-0000-0000-000000000000}"/>
          </ac:spMkLst>
        </pc:spChg>
      </pc:sldChg>
      <pc:sldChg chg="modSp mod">
        <pc:chgData name="Dustin Rodgers" userId="4de77736-16f5-471f-bb57-3063e453934a" providerId="ADAL" clId="{862D96D4-674A-478F-A62C-137F8E814A4C}" dt="2023-09-01T20:33:57.862" v="132" actId="207"/>
        <pc:sldMkLst>
          <pc:docMk/>
          <pc:sldMk cId="2069752284" sldId="410"/>
        </pc:sldMkLst>
        <pc:spChg chg="mod">
          <ac:chgData name="Dustin Rodgers" userId="4de77736-16f5-471f-bb57-3063e453934a" providerId="ADAL" clId="{862D96D4-674A-478F-A62C-137F8E814A4C}" dt="2023-09-01T19:20:13.431" v="0"/>
          <ac:spMkLst>
            <pc:docMk/>
            <pc:sldMk cId="2069752284" sldId="410"/>
            <ac:spMk id="2" creationId="{00000000-0000-0000-0000-000000000000}"/>
          </ac:spMkLst>
        </pc:spChg>
        <pc:spChg chg="mod">
          <ac:chgData name="Dustin Rodgers" userId="4de77736-16f5-471f-bb57-3063e453934a" providerId="ADAL" clId="{862D96D4-674A-478F-A62C-137F8E814A4C}" dt="2023-09-01T20:33:57.862" v="132" actId="207"/>
          <ac:spMkLst>
            <pc:docMk/>
            <pc:sldMk cId="2069752284" sldId="410"/>
            <ac:spMk id="3" creationId="{00000000-0000-0000-0000-000000000000}"/>
          </ac:spMkLst>
        </pc:spChg>
        <pc:spChg chg="mod">
          <ac:chgData name="Dustin Rodgers" userId="4de77736-16f5-471f-bb57-3063e453934a" providerId="ADAL" clId="{862D96D4-674A-478F-A62C-137F8E814A4C}" dt="2023-09-01T19:23:46.847" v="91"/>
          <ac:spMkLst>
            <pc:docMk/>
            <pc:sldMk cId="2069752284" sldId="410"/>
            <ac:spMk id="4" creationId="{00000000-0000-0000-0000-000000000000}"/>
          </ac:spMkLst>
        </pc:spChg>
      </pc:sldChg>
      <pc:sldChg chg="modSp mod">
        <pc:chgData name="Dustin Rodgers" userId="4de77736-16f5-471f-bb57-3063e453934a" providerId="ADAL" clId="{862D96D4-674A-478F-A62C-137F8E814A4C}" dt="2023-09-01T20:34:02.218" v="133" actId="207"/>
        <pc:sldMkLst>
          <pc:docMk/>
          <pc:sldMk cId="2397398374" sldId="411"/>
        </pc:sldMkLst>
        <pc:spChg chg="mod">
          <ac:chgData name="Dustin Rodgers" userId="4de77736-16f5-471f-bb57-3063e453934a" providerId="ADAL" clId="{862D96D4-674A-478F-A62C-137F8E814A4C}" dt="2023-09-01T19:20:13.431" v="0"/>
          <ac:spMkLst>
            <pc:docMk/>
            <pc:sldMk cId="2397398374" sldId="411"/>
            <ac:spMk id="2" creationId="{00000000-0000-0000-0000-000000000000}"/>
          </ac:spMkLst>
        </pc:spChg>
        <pc:spChg chg="mod">
          <ac:chgData name="Dustin Rodgers" userId="4de77736-16f5-471f-bb57-3063e453934a" providerId="ADAL" clId="{862D96D4-674A-478F-A62C-137F8E814A4C}" dt="2023-09-01T20:34:02.218" v="133" actId="207"/>
          <ac:spMkLst>
            <pc:docMk/>
            <pc:sldMk cId="2397398374" sldId="411"/>
            <ac:spMk id="3" creationId="{00000000-0000-0000-0000-000000000000}"/>
          </ac:spMkLst>
        </pc:spChg>
        <pc:spChg chg="mod">
          <ac:chgData name="Dustin Rodgers" userId="4de77736-16f5-471f-bb57-3063e453934a" providerId="ADAL" clId="{862D96D4-674A-478F-A62C-137F8E814A4C}" dt="2023-09-01T19:23:46.847" v="91"/>
          <ac:spMkLst>
            <pc:docMk/>
            <pc:sldMk cId="2397398374" sldId="411"/>
            <ac:spMk id="4" creationId="{00000000-0000-0000-0000-000000000000}"/>
          </ac:spMkLst>
        </pc:spChg>
      </pc:sldChg>
      <pc:sldChg chg="modSp mod">
        <pc:chgData name="Dustin Rodgers" userId="4de77736-16f5-471f-bb57-3063e453934a" providerId="ADAL" clId="{862D96D4-674A-478F-A62C-137F8E814A4C}" dt="2023-09-01T20:34:16.775" v="136" actId="732"/>
        <pc:sldMkLst>
          <pc:docMk/>
          <pc:sldMk cId="581468416" sldId="412"/>
        </pc:sldMkLst>
        <pc:spChg chg="mod">
          <ac:chgData name="Dustin Rodgers" userId="4de77736-16f5-471f-bb57-3063e453934a" providerId="ADAL" clId="{862D96D4-674A-478F-A62C-137F8E814A4C}" dt="2023-09-01T19:20:13.431" v="0"/>
          <ac:spMkLst>
            <pc:docMk/>
            <pc:sldMk cId="581468416" sldId="412"/>
            <ac:spMk id="2" creationId="{00000000-0000-0000-0000-000000000000}"/>
          </ac:spMkLst>
        </pc:spChg>
        <pc:spChg chg="mod">
          <ac:chgData name="Dustin Rodgers" userId="4de77736-16f5-471f-bb57-3063e453934a" providerId="ADAL" clId="{862D96D4-674A-478F-A62C-137F8E814A4C}" dt="2023-09-01T20:34:05.841" v="134" actId="207"/>
          <ac:spMkLst>
            <pc:docMk/>
            <pc:sldMk cId="581468416" sldId="412"/>
            <ac:spMk id="3" creationId="{00000000-0000-0000-0000-000000000000}"/>
          </ac:spMkLst>
        </pc:spChg>
        <pc:spChg chg="mod">
          <ac:chgData name="Dustin Rodgers" userId="4de77736-16f5-471f-bb57-3063e453934a" providerId="ADAL" clId="{862D96D4-674A-478F-A62C-137F8E814A4C}" dt="2023-09-01T19:23:46.847" v="91"/>
          <ac:spMkLst>
            <pc:docMk/>
            <pc:sldMk cId="581468416" sldId="412"/>
            <ac:spMk id="4" creationId="{00000000-0000-0000-0000-000000000000}"/>
          </ac:spMkLst>
        </pc:spChg>
        <pc:graphicFrameChg chg="mod">
          <ac:chgData name="Dustin Rodgers" userId="4de77736-16f5-471f-bb57-3063e453934a" providerId="ADAL" clId="{862D96D4-674A-478F-A62C-137F8E814A4C}" dt="2023-09-01T19:20:13.431" v="0"/>
          <ac:graphicFrameMkLst>
            <pc:docMk/>
            <pc:sldMk cId="581468416" sldId="412"/>
            <ac:graphicFrameMk id="6" creationId="{00000000-0000-0000-0000-000000000000}"/>
          </ac:graphicFrameMkLst>
        </pc:graphicFrameChg>
        <pc:picChg chg="mod modCrop">
          <ac:chgData name="Dustin Rodgers" userId="4de77736-16f5-471f-bb57-3063e453934a" providerId="ADAL" clId="{862D96D4-674A-478F-A62C-137F8E814A4C}" dt="2023-09-01T20:34:16.775" v="136" actId="732"/>
          <ac:picMkLst>
            <pc:docMk/>
            <pc:sldMk cId="581468416" sldId="412"/>
            <ac:picMk id="5" creationId="{00000000-0000-0000-0000-000000000000}"/>
          </ac:picMkLst>
        </pc:picChg>
      </pc:sldChg>
      <pc:sldChg chg="modSp mod">
        <pc:chgData name="Dustin Rodgers" userId="4de77736-16f5-471f-bb57-3063e453934a" providerId="ADAL" clId="{862D96D4-674A-478F-A62C-137F8E814A4C}" dt="2023-09-01T20:38:38.043" v="230" actId="207"/>
        <pc:sldMkLst>
          <pc:docMk/>
          <pc:sldMk cId="1087891093" sldId="413"/>
        </pc:sldMkLst>
        <pc:spChg chg="mod">
          <ac:chgData name="Dustin Rodgers" userId="4de77736-16f5-471f-bb57-3063e453934a" providerId="ADAL" clId="{862D96D4-674A-478F-A62C-137F8E814A4C}" dt="2023-09-01T19:20:13.431" v="0"/>
          <ac:spMkLst>
            <pc:docMk/>
            <pc:sldMk cId="1087891093" sldId="413"/>
            <ac:spMk id="2" creationId="{00000000-0000-0000-0000-000000000000}"/>
          </ac:spMkLst>
        </pc:spChg>
        <pc:spChg chg="mod">
          <ac:chgData name="Dustin Rodgers" userId="4de77736-16f5-471f-bb57-3063e453934a" providerId="ADAL" clId="{862D96D4-674A-478F-A62C-137F8E814A4C}" dt="2023-09-01T20:38:38.043" v="230" actId="207"/>
          <ac:spMkLst>
            <pc:docMk/>
            <pc:sldMk cId="1087891093" sldId="413"/>
            <ac:spMk id="3" creationId="{00000000-0000-0000-0000-000000000000}"/>
          </ac:spMkLst>
        </pc:spChg>
        <pc:spChg chg="mod">
          <ac:chgData name="Dustin Rodgers" userId="4de77736-16f5-471f-bb57-3063e453934a" providerId="ADAL" clId="{862D96D4-674A-478F-A62C-137F8E814A4C}" dt="2023-09-01T19:23:46.847" v="91"/>
          <ac:spMkLst>
            <pc:docMk/>
            <pc:sldMk cId="1087891093" sldId="413"/>
            <ac:spMk id="4" creationId="{00000000-0000-0000-0000-000000000000}"/>
          </ac:spMkLst>
        </pc:spChg>
        <pc:picChg chg="mod">
          <ac:chgData name="Dustin Rodgers" userId="4de77736-16f5-471f-bb57-3063e453934a" providerId="ADAL" clId="{862D96D4-674A-478F-A62C-137F8E814A4C}" dt="2023-09-01T19:20:13.431" v="0"/>
          <ac:picMkLst>
            <pc:docMk/>
            <pc:sldMk cId="1087891093" sldId="413"/>
            <ac:picMk id="7" creationId="{00000000-0000-0000-0000-000000000000}"/>
          </ac:picMkLst>
        </pc:picChg>
      </pc:sldChg>
      <pc:sldChg chg="modSp mod">
        <pc:chgData name="Dustin Rodgers" userId="4de77736-16f5-471f-bb57-3063e453934a" providerId="ADAL" clId="{862D96D4-674A-478F-A62C-137F8E814A4C}" dt="2023-09-01T20:38:35.673" v="229" actId="207"/>
        <pc:sldMkLst>
          <pc:docMk/>
          <pc:sldMk cId="1378818589" sldId="414"/>
        </pc:sldMkLst>
        <pc:spChg chg="mod">
          <ac:chgData name="Dustin Rodgers" userId="4de77736-16f5-471f-bb57-3063e453934a" providerId="ADAL" clId="{862D96D4-674A-478F-A62C-137F8E814A4C}" dt="2023-09-01T19:20:13.431" v="0"/>
          <ac:spMkLst>
            <pc:docMk/>
            <pc:sldMk cId="1378818589" sldId="414"/>
            <ac:spMk id="2" creationId="{00000000-0000-0000-0000-000000000000}"/>
          </ac:spMkLst>
        </pc:spChg>
        <pc:spChg chg="mod">
          <ac:chgData name="Dustin Rodgers" userId="4de77736-16f5-471f-bb57-3063e453934a" providerId="ADAL" clId="{862D96D4-674A-478F-A62C-137F8E814A4C}" dt="2023-09-01T20:38:35.673" v="229" actId="207"/>
          <ac:spMkLst>
            <pc:docMk/>
            <pc:sldMk cId="1378818589" sldId="414"/>
            <ac:spMk id="3" creationId="{00000000-0000-0000-0000-000000000000}"/>
          </ac:spMkLst>
        </pc:spChg>
        <pc:spChg chg="mod">
          <ac:chgData name="Dustin Rodgers" userId="4de77736-16f5-471f-bb57-3063e453934a" providerId="ADAL" clId="{862D96D4-674A-478F-A62C-137F8E814A4C}" dt="2023-09-01T19:23:46.847" v="91"/>
          <ac:spMkLst>
            <pc:docMk/>
            <pc:sldMk cId="1378818589" sldId="414"/>
            <ac:spMk id="4" creationId="{00000000-0000-0000-0000-000000000000}"/>
          </ac:spMkLst>
        </pc:spChg>
        <pc:picChg chg="mod">
          <ac:chgData name="Dustin Rodgers" userId="4de77736-16f5-471f-bb57-3063e453934a" providerId="ADAL" clId="{862D96D4-674A-478F-A62C-137F8E814A4C}" dt="2023-09-01T19:20:13.431" v="0"/>
          <ac:picMkLst>
            <pc:docMk/>
            <pc:sldMk cId="1378818589" sldId="414"/>
            <ac:picMk id="6" creationId="{00000000-0000-0000-0000-000000000000}"/>
          </ac:picMkLst>
        </pc:picChg>
      </pc:sldChg>
      <pc:sldChg chg="modSp mod">
        <pc:chgData name="Dustin Rodgers" userId="4de77736-16f5-471f-bb57-3063e453934a" providerId="ADAL" clId="{862D96D4-674A-478F-A62C-137F8E814A4C}" dt="2023-09-01T20:38:32.474" v="228" actId="207"/>
        <pc:sldMkLst>
          <pc:docMk/>
          <pc:sldMk cId="387646158" sldId="416"/>
        </pc:sldMkLst>
        <pc:spChg chg="mod">
          <ac:chgData name="Dustin Rodgers" userId="4de77736-16f5-471f-bb57-3063e453934a" providerId="ADAL" clId="{862D96D4-674A-478F-A62C-137F8E814A4C}" dt="2023-09-01T19:20:13.431" v="0"/>
          <ac:spMkLst>
            <pc:docMk/>
            <pc:sldMk cId="387646158" sldId="416"/>
            <ac:spMk id="2" creationId="{00000000-0000-0000-0000-000000000000}"/>
          </ac:spMkLst>
        </pc:spChg>
        <pc:spChg chg="mod">
          <ac:chgData name="Dustin Rodgers" userId="4de77736-16f5-471f-bb57-3063e453934a" providerId="ADAL" clId="{862D96D4-674A-478F-A62C-137F8E814A4C}" dt="2023-09-01T20:38:32.474" v="228" actId="207"/>
          <ac:spMkLst>
            <pc:docMk/>
            <pc:sldMk cId="387646158" sldId="416"/>
            <ac:spMk id="3" creationId="{00000000-0000-0000-0000-000000000000}"/>
          </ac:spMkLst>
        </pc:spChg>
        <pc:spChg chg="mod">
          <ac:chgData name="Dustin Rodgers" userId="4de77736-16f5-471f-bb57-3063e453934a" providerId="ADAL" clId="{862D96D4-674A-478F-A62C-137F8E814A4C}" dt="2023-09-01T19:23:46.847" v="91"/>
          <ac:spMkLst>
            <pc:docMk/>
            <pc:sldMk cId="387646158" sldId="416"/>
            <ac:spMk id="4" creationId="{00000000-0000-0000-0000-000000000000}"/>
          </ac:spMkLst>
        </pc:spChg>
        <pc:spChg chg="mod">
          <ac:chgData name="Dustin Rodgers" userId="4de77736-16f5-471f-bb57-3063e453934a" providerId="ADAL" clId="{862D96D4-674A-478F-A62C-137F8E814A4C}" dt="2023-09-01T19:20:13.431" v="0"/>
          <ac:spMkLst>
            <pc:docMk/>
            <pc:sldMk cId="387646158" sldId="416"/>
            <ac:spMk id="16" creationId="{00000000-0000-0000-0000-000000000000}"/>
          </ac:spMkLst>
        </pc:spChg>
        <pc:spChg chg="mod">
          <ac:chgData name="Dustin Rodgers" userId="4de77736-16f5-471f-bb57-3063e453934a" providerId="ADAL" clId="{862D96D4-674A-478F-A62C-137F8E814A4C}" dt="2023-09-01T19:20:13.431" v="0"/>
          <ac:spMkLst>
            <pc:docMk/>
            <pc:sldMk cId="387646158" sldId="416"/>
            <ac:spMk id="18" creationId="{00000000-0000-0000-0000-000000000000}"/>
          </ac:spMkLst>
        </pc:spChg>
        <pc:grpChg chg="mod">
          <ac:chgData name="Dustin Rodgers" userId="4de77736-16f5-471f-bb57-3063e453934a" providerId="ADAL" clId="{862D96D4-674A-478F-A62C-137F8E814A4C}" dt="2023-09-01T19:20:13.431" v="0"/>
          <ac:grpSpMkLst>
            <pc:docMk/>
            <pc:sldMk cId="387646158" sldId="416"/>
            <ac:grpSpMk id="12" creationId="{00000000-0000-0000-0000-000000000000}"/>
          </ac:grpSpMkLst>
        </pc:grpChg>
        <pc:picChg chg="mod">
          <ac:chgData name="Dustin Rodgers" userId="4de77736-16f5-471f-bb57-3063e453934a" providerId="ADAL" clId="{862D96D4-674A-478F-A62C-137F8E814A4C}" dt="2023-09-01T19:20:13.431" v="0"/>
          <ac:picMkLst>
            <pc:docMk/>
            <pc:sldMk cId="387646158" sldId="416"/>
            <ac:picMk id="13" creationId="{00000000-0000-0000-0000-000000000000}"/>
          </ac:picMkLst>
        </pc:picChg>
        <pc:picChg chg="mod">
          <ac:chgData name="Dustin Rodgers" userId="4de77736-16f5-471f-bb57-3063e453934a" providerId="ADAL" clId="{862D96D4-674A-478F-A62C-137F8E814A4C}" dt="2023-09-01T19:20:13.431" v="0"/>
          <ac:picMkLst>
            <pc:docMk/>
            <pc:sldMk cId="387646158" sldId="416"/>
            <ac:picMk id="14" creationId="{00000000-0000-0000-0000-000000000000}"/>
          </ac:picMkLst>
        </pc:picChg>
        <pc:picChg chg="mod">
          <ac:chgData name="Dustin Rodgers" userId="4de77736-16f5-471f-bb57-3063e453934a" providerId="ADAL" clId="{862D96D4-674A-478F-A62C-137F8E814A4C}" dt="2023-09-01T19:20:13.431" v="0"/>
          <ac:picMkLst>
            <pc:docMk/>
            <pc:sldMk cId="387646158" sldId="416"/>
            <ac:picMk id="19" creationId="{00000000-0000-0000-0000-000000000000}"/>
          </ac:picMkLst>
        </pc:picChg>
        <pc:cxnChg chg="mod">
          <ac:chgData name="Dustin Rodgers" userId="4de77736-16f5-471f-bb57-3063e453934a" providerId="ADAL" clId="{862D96D4-674A-478F-A62C-137F8E814A4C}" dt="2023-09-01T19:20:13.431" v="0"/>
          <ac:cxnSpMkLst>
            <pc:docMk/>
            <pc:sldMk cId="387646158" sldId="416"/>
            <ac:cxnSpMk id="15" creationId="{00000000-0000-0000-0000-000000000000}"/>
          </ac:cxnSpMkLst>
        </pc:cxnChg>
        <pc:cxnChg chg="mod">
          <ac:chgData name="Dustin Rodgers" userId="4de77736-16f5-471f-bb57-3063e453934a" providerId="ADAL" clId="{862D96D4-674A-478F-A62C-137F8E814A4C}" dt="2023-09-01T19:20:13.431" v="0"/>
          <ac:cxnSpMkLst>
            <pc:docMk/>
            <pc:sldMk cId="387646158" sldId="416"/>
            <ac:cxnSpMk id="17" creationId="{00000000-0000-0000-0000-000000000000}"/>
          </ac:cxnSpMkLst>
        </pc:cxnChg>
      </pc:sldChg>
      <pc:sldChg chg="modSp mod">
        <pc:chgData name="Dustin Rodgers" userId="4de77736-16f5-471f-bb57-3063e453934a" providerId="ADAL" clId="{862D96D4-674A-478F-A62C-137F8E814A4C}" dt="2023-09-01T20:38:29.012" v="227" actId="207"/>
        <pc:sldMkLst>
          <pc:docMk/>
          <pc:sldMk cId="3435926440" sldId="417"/>
        </pc:sldMkLst>
        <pc:spChg chg="mod">
          <ac:chgData name="Dustin Rodgers" userId="4de77736-16f5-471f-bb57-3063e453934a" providerId="ADAL" clId="{862D96D4-674A-478F-A62C-137F8E814A4C}" dt="2023-09-01T19:20:13.431" v="0"/>
          <ac:spMkLst>
            <pc:docMk/>
            <pc:sldMk cId="3435926440" sldId="417"/>
            <ac:spMk id="2" creationId="{00000000-0000-0000-0000-000000000000}"/>
          </ac:spMkLst>
        </pc:spChg>
        <pc:spChg chg="mod">
          <ac:chgData name="Dustin Rodgers" userId="4de77736-16f5-471f-bb57-3063e453934a" providerId="ADAL" clId="{862D96D4-674A-478F-A62C-137F8E814A4C}" dt="2023-09-01T20:38:29.012" v="227" actId="207"/>
          <ac:spMkLst>
            <pc:docMk/>
            <pc:sldMk cId="3435926440" sldId="417"/>
            <ac:spMk id="3" creationId="{00000000-0000-0000-0000-000000000000}"/>
          </ac:spMkLst>
        </pc:spChg>
        <pc:spChg chg="mod">
          <ac:chgData name="Dustin Rodgers" userId="4de77736-16f5-471f-bb57-3063e453934a" providerId="ADAL" clId="{862D96D4-674A-478F-A62C-137F8E814A4C}" dt="2023-09-01T19:23:46.847" v="91"/>
          <ac:spMkLst>
            <pc:docMk/>
            <pc:sldMk cId="3435926440" sldId="417"/>
            <ac:spMk id="4" creationId="{00000000-0000-0000-0000-000000000000}"/>
          </ac:spMkLst>
        </pc:spChg>
        <pc:picChg chg="mod">
          <ac:chgData name="Dustin Rodgers" userId="4de77736-16f5-471f-bb57-3063e453934a" providerId="ADAL" clId="{862D96D4-674A-478F-A62C-137F8E814A4C}" dt="2023-09-01T19:20:13.431" v="0"/>
          <ac:picMkLst>
            <pc:docMk/>
            <pc:sldMk cId="3435926440" sldId="417"/>
            <ac:picMk id="20" creationId="{00000000-0000-0000-0000-000000000000}"/>
          </ac:picMkLst>
        </pc:picChg>
      </pc:sldChg>
      <pc:sldChg chg="modSp mod">
        <pc:chgData name="Dustin Rodgers" userId="4de77736-16f5-471f-bb57-3063e453934a" providerId="ADAL" clId="{862D96D4-674A-478F-A62C-137F8E814A4C}" dt="2023-09-01T20:38:23.452" v="225" actId="207"/>
        <pc:sldMkLst>
          <pc:docMk/>
          <pc:sldMk cId="1229174205" sldId="418"/>
        </pc:sldMkLst>
        <pc:spChg chg="mod">
          <ac:chgData name="Dustin Rodgers" userId="4de77736-16f5-471f-bb57-3063e453934a" providerId="ADAL" clId="{862D96D4-674A-478F-A62C-137F8E814A4C}" dt="2023-09-01T19:20:13.431" v="0"/>
          <ac:spMkLst>
            <pc:docMk/>
            <pc:sldMk cId="1229174205" sldId="418"/>
            <ac:spMk id="2" creationId="{00000000-0000-0000-0000-000000000000}"/>
          </ac:spMkLst>
        </pc:spChg>
        <pc:spChg chg="mod">
          <ac:chgData name="Dustin Rodgers" userId="4de77736-16f5-471f-bb57-3063e453934a" providerId="ADAL" clId="{862D96D4-674A-478F-A62C-137F8E814A4C}" dt="2023-09-01T20:38:23.452" v="225" actId="207"/>
          <ac:spMkLst>
            <pc:docMk/>
            <pc:sldMk cId="1229174205" sldId="418"/>
            <ac:spMk id="3" creationId="{00000000-0000-0000-0000-000000000000}"/>
          </ac:spMkLst>
        </pc:spChg>
        <pc:spChg chg="mod">
          <ac:chgData name="Dustin Rodgers" userId="4de77736-16f5-471f-bb57-3063e453934a" providerId="ADAL" clId="{862D96D4-674A-478F-A62C-137F8E814A4C}" dt="2023-09-01T19:23:46.847" v="91"/>
          <ac:spMkLst>
            <pc:docMk/>
            <pc:sldMk cId="1229174205" sldId="418"/>
            <ac:spMk id="4" creationId="{00000000-0000-0000-0000-000000000000}"/>
          </ac:spMkLst>
        </pc:spChg>
        <pc:spChg chg="mod">
          <ac:chgData name="Dustin Rodgers" userId="4de77736-16f5-471f-bb57-3063e453934a" providerId="ADAL" clId="{862D96D4-674A-478F-A62C-137F8E814A4C}" dt="2023-09-01T19:20:13.431" v="0"/>
          <ac:spMkLst>
            <pc:docMk/>
            <pc:sldMk cId="1229174205" sldId="418"/>
            <ac:spMk id="6" creationId="{00000000-0000-0000-0000-000000000000}"/>
          </ac:spMkLst>
        </pc:spChg>
        <pc:spChg chg="mod">
          <ac:chgData name="Dustin Rodgers" userId="4de77736-16f5-471f-bb57-3063e453934a" providerId="ADAL" clId="{862D96D4-674A-478F-A62C-137F8E814A4C}" dt="2023-09-01T19:20:13.431" v="0"/>
          <ac:spMkLst>
            <pc:docMk/>
            <pc:sldMk cId="1229174205" sldId="418"/>
            <ac:spMk id="7" creationId="{00000000-0000-0000-0000-000000000000}"/>
          </ac:spMkLst>
        </pc:spChg>
        <pc:spChg chg="mod">
          <ac:chgData name="Dustin Rodgers" userId="4de77736-16f5-471f-bb57-3063e453934a" providerId="ADAL" clId="{862D96D4-674A-478F-A62C-137F8E814A4C}" dt="2023-09-01T19:20:13.431" v="0"/>
          <ac:spMkLst>
            <pc:docMk/>
            <pc:sldMk cId="1229174205" sldId="418"/>
            <ac:spMk id="8" creationId="{00000000-0000-0000-0000-000000000000}"/>
          </ac:spMkLst>
        </pc:spChg>
        <pc:grpChg chg="mod">
          <ac:chgData name="Dustin Rodgers" userId="4de77736-16f5-471f-bb57-3063e453934a" providerId="ADAL" clId="{862D96D4-674A-478F-A62C-137F8E814A4C}" dt="2023-09-01T19:20:13.431" v="0"/>
          <ac:grpSpMkLst>
            <pc:docMk/>
            <pc:sldMk cId="1229174205" sldId="418"/>
            <ac:grpSpMk id="5" creationId="{00000000-0000-0000-0000-000000000000}"/>
          </ac:grpSpMkLst>
        </pc:grpChg>
        <pc:picChg chg="mod">
          <ac:chgData name="Dustin Rodgers" userId="4de77736-16f5-471f-bb57-3063e453934a" providerId="ADAL" clId="{862D96D4-674A-478F-A62C-137F8E814A4C}" dt="2023-09-01T19:20:13.431" v="0"/>
          <ac:picMkLst>
            <pc:docMk/>
            <pc:sldMk cId="1229174205" sldId="418"/>
            <ac:picMk id="9" creationId="{00000000-0000-0000-0000-000000000000}"/>
          </ac:picMkLst>
        </pc:picChg>
        <pc:picChg chg="mod">
          <ac:chgData name="Dustin Rodgers" userId="4de77736-16f5-471f-bb57-3063e453934a" providerId="ADAL" clId="{862D96D4-674A-478F-A62C-137F8E814A4C}" dt="2023-09-01T19:20:13.431" v="0"/>
          <ac:picMkLst>
            <pc:docMk/>
            <pc:sldMk cId="1229174205" sldId="418"/>
            <ac:picMk id="10" creationId="{00000000-0000-0000-0000-000000000000}"/>
          </ac:picMkLst>
        </pc:picChg>
        <pc:picChg chg="mod">
          <ac:chgData name="Dustin Rodgers" userId="4de77736-16f5-471f-bb57-3063e453934a" providerId="ADAL" clId="{862D96D4-674A-478F-A62C-137F8E814A4C}" dt="2023-09-01T19:20:13.431" v="0"/>
          <ac:picMkLst>
            <pc:docMk/>
            <pc:sldMk cId="1229174205" sldId="418"/>
            <ac:picMk id="11" creationId="{00000000-0000-0000-0000-000000000000}"/>
          </ac:picMkLst>
        </pc:picChg>
      </pc:sldChg>
      <pc:sldChg chg="modSp mod">
        <pc:chgData name="Dustin Rodgers" userId="4de77736-16f5-471f-bb57-3063e453934a" providerId="ADAL" clId="{862D96D4-674A-478F-A62C-137F8E814A4C}" dt="2023-09-01T20:34:44.799" v="140" actId="207"/>
        <pc:sldMkLst>
          <pc:docMk/>
          <pc:sldMk cId="1353203841" sldId="431"/>
        </pc:sldMkLst>
        <pc:spChg chg="mod">
          <ac:chgData name="Dustin Rodgers" userId="4de77736-16f5-471f-bb57-3063e453934a" providerId="ADAL" clId="{862D96D4-674A-478F-A62C-137F8E814A4C}" dt="2023-09-01T19:20:13.431" v="0"/>
          <ac:spMkLst>
            <pc:docMk/>
            <pc:sldMk cId="1353203841" sldId="431"/>
            <ac:spMk id="2" creationId="{00000000-0000-0000-0000-000000000000}"/>
          </ac:spMkLst>
        </pc:spChg>
        <pc:spChg chg="mod">
          <ac:chgData name="Dustin Rodgers" userId="4de77736-16f5-471f-bb57-3063e453934a" providerId="ADAL" clId="{862D96D4-674A-478F-A62C-137F8E814A4C}" dt="2023-09-01T20:34:44.799" v="140" actId="207"/>
          <ac:spMkLst>
            <pc:docMk/>
            <pc:sldMk cId="1353203841" sldId="431"/>
            <ac:spMk id="3" creationId="{00000000-0000-0000-0000-000000000000}"/>
          </ac:spMkLst>
        </pc:spChg>
        <pc:spChg chg="mod">
          <ac:chgData name="Dustin Rodgers" userId="4de77736-16f5-471f-bb57-3063e453934a" providerId="ADAL" clId="{862D96D4-674A-478F-A62C-137F8E814A4C}" dt="2023-09-01T19:23:46.847" v="91"/>
          <ac:spMkLst>
            <pc:docMk/>
            <pc:sldMk cId="1353203841" sldId="431"/>
            <ac:spMk id="4" creationId="{00000000-0000-0000-0000-000000000000}"/>
          </ac:spMkLst>
        </pc:spChg>
        <pc:picChg chg="mod">
          <ac:chgData name="Dustin Rodgers" userId="4de77736-16f5-471f-bb57-3063e453934a" providerId="ADAL" clId="{862D96D4-674A-478F-A62C-137F8E814A4C}" dt="2023-09-01T19:20:13.431" v="0"/>
          <ac:picMkLst>
            <pc:docMk/>
            <pc:sldMk cId="1353203841" sldId="431"/>
            <ac:picMk id="5" creationId="{00000000-0000-0000-0000-000000000000}"/>
          </ac:picMkLst>
        </pc:picChg>
      </pc:sldChg>
      <pc:sldChg chg="modSp mod">
        <pc:chgData name="Dustin Rodgers" userId="4de77736-16f5-471f-bb57-3063e453934a" providerId="ADAL" clId="{862D96D4-674A-478F-A62C-137F8E814A4C}" dt="2023-09-01T20:34:35.453" v="139" actId="207"/>
        <pc:sldMkLst>
          <pc:docMk/>
          <pc:sldMk cId="2425935000" sldId="432"/>
        </pc:sldMkLst>
        <pc:spChg chg="mod">
          <ac:chgData name="Dustin Rodgers" userId="4de77736-16f5-471f-bb57-3063e453934a" providerId="ADAL" clId="{862D96D4-674A-478F-A62C-137F8E814A4C}" dt="2023-09-01T19:20:13.431" v="0"/>
          <ac:spMkLst>
            <pc:docMk/>
            <pc:sldMk cId="2425935000" sldId="432"/>
            <ac:spMk id="2" creationId="{00000000-0000-0000-0000-000000000000}"/>
          </ac:spMkLst>
        </pc:spChg>
        <pc:spChg chg="mod">
          <ac:chgData name="Dustin Rodgers" userId="4de77736-16f5-471f-bb57-3063e453934a" providerId="ADAL" clId="{862D96D4-674A-478F-A62C-137F8E814A4C}" dt="2023-09-01T20:34:35.453" v="139" actId="207"/>
          <ac:spMkLst>
            <pc:docMk/>
            <pc:sldMk cId="2425935000" sldId="432"/>
            <ac:spMk id="3" creationId="{00000000-0000-0000-0000-000000000000}"/>
          </ac:spMkLst>
        </pc:spChg>
        <pc:spChg chg="mod">
          <ac:chgData name="Dustin Rodgers" userId="4de77736-16f5-471f-bb57-3063e453934a" providerId="ADAL" clId="{862D96D4-674A-478F-A62C-137F8E814A4C}" dt="2023-09-01T19:23:46.847" v="91"/>
          <ac:spMkLst>
            <pc:docMk/>
            <pc:sldMk cId="2425935000" sldId="432"/>
            <ac:spMk id="4" creationId="{00000000-0000-0000-0000-000000000000}"/>
          </ac:spMkLst>
        </pc:spChg>
        <pc:spChg chg="mod">
          <ac:chgData name="Dustin Rodgers" userId="4de77736-16f5-471f-bb57-3063e453934a" providerId="ADAL" clId="{862D96D4-674A-478F-A62C-137F8E814A4C}" dt="2023-09-01T19:20:13.431" v="0"/>
          <ac:spMkLst>
            <pc:docMk/>
            <pc:sldMk cId="2425935000" sldId="432"/>
            <ac:spMk id="6" creationId="{00000000-0000-0000-0000-000000000000}"/>
          </ac:spMkLst>
        </pc:spChg>
        <pc:spChg chg="mod">
          <ac:chgData name="Dustin Rodgers" userId="4de77736-16f5-471f-bb57-3063e453934a" providerId="ADAL" clId="{862D96D4-674A-478F-A62C-137F8E814A4C}" dt="2023-09-01T19:20:13.431" v="0"/>
          <ac:spMkLst>
            <pc:docMk/>
            <pc:sldMk cId="2425935000" sldId="432"/>
            <ac:spMk id="10" creationId="{00000000-0000-0000-0000-000000000000}"/>
          </ac:spMkLst>
        </pc:spChg>
        <pc:grpChg chg="mod">
          <ac:chgData name="Dustin Rodgers" userId="4de77736-16f5-471f-bb57-3063e453934a" providerId="ADAL" clId="{862D96D4-674A-478F-A62C-137F8E814A4C}" dt="2023-09-01T19:20:13.431" v="0"/>
          <ac:grpSpMkLst>
            <pc:docMk/>
            <pc:sldMk cId="2425935000" sldId="432"/>
            <ac:grpSpMk id="11" creationId="{00000000-0000-0000-0000-000000000000}"/>
          </ac:grpSpMkLst>
        </pc:grpChg>
        <pc:grpChg chg="mod">
          <ac:chgData name="Dustin Rodgers" userId="4de77736-16f5-471f-bb57-3063e453934a" providerId="ADAL" clId="{862D96D4-674A-478F-A62C-137F8E814A4C}" dt="2023-09-01T19:20:13.431" v="0"/>
          <ac:grpSpMkLst>
            <pc:docMk/>
            <pc:sldMk cId="2425935000" sldId="432"/>
            <ac:grpSpMk id="12" creationId="{00000000-0000-0000-0000-000000000000}"/>
          </ac:grpSpMkLst>
        </pc:grpChg>
        <pc:picChg chg="mod">
          <ac:chgData name="Dustin Rodgers" userId="4de77736-16f5-471f-bb57-3063e453934a" providerId="ADAL" clId="{862D96D4-674A-478F-A62C-137F8E814A4C}" dt="2023-09-01T19:20:13.431" v="0"/>
          <ac:picMkLst>
            <pc:docMk/>
            <pc:sldMk cId="2425935000" sldId="432"/>
            <ac:picMk id="7" creationId="{00000000-0000-0000-0000-000000000000}"/>
          </ac:picMkLst>
        </pc:picChg>
        <pc:picChg chg="mod">
          <ac:chgData name="Dustin Rodgers" userId="4de77736-16f5-471f-bb57-3063e453934a" providerId="ADAL" clId="{862D96D4-674A-478F-A62C-137F8E814A4C}" dt="2023-09-01T19:20:13.431" v="0"/>
          <ac:picMkLst>
            <pc:docMk/>
            <pc:sldMk cId="2425935000" sldId="432"/>
            <ac:picMk id="8" creationId="{00000000-0000-0000-0000-000000000000}"/>
          </ac:picMkLst>
        </pc:picChg>
        <pc:picChg chg="mod">
          <ac:chgData name="Dustin Rodgers" userId="4de77736-16f5-471f-bb57-3063e453934a" providerId="ADAL" clId="{862D96D4-674A-478F-A62C-137F8E814A4C}" dt="2023-09-01T19:20:13.431" v="0"/>
          <ac:picMkLst>
            <pc:docMk/>
            <pc:sldMk cId="2425935000" sldId="432"/>
            <ac:picMk id="9" creationId="{00000000-0000-0000-0000-000000000000}"/>
          </ac:picMkLst>
        </pc:picChg>
      </pc:sldChg>
      <pc:sldChg chg="modSp mod modClrScheme chgLayout">
        <pc:chgData name="Dustin Rodgers" userId="4de77736-16f5-471f-bb57-3063e453934a" providerId="ADAL" clId="{862D96D4-674A-478F-A62C-137F8E814A4C}" dt="2023-09-01T20:34:25.736" v="138" actId="27636"/>
        <pc:sldMkLst>
          <pc:docMk/>
          <pc:sldMk cId="1482691834" sldId="438"/>
        </pc:sldMkLst>
        <pc:spChg chg="mod ord">
          <ac:chgData name="Dustin Rodgers" userId="4de77736-16f5-471f-bb57-3063e453934a" providerId="ADAL" clId="{862D96D4-674A-478F-A62C-137F8E814A4C}" dt="2023-09-01T20:34:25.736" v="138" actId="27636"/>
          <ac:spMkLst>
            <pc:docMk/>
            <pc:sldMk cId="1482691834" sldId="438"/>
            <ac:spMk id="6" creationId="{00000000-0000-0000-0000-000000000000}"/>
          </ac:spMkLst>
        </pc:spChg>
      </pc:sldChg>
      <pc:sldChg chg="modSp">
        <pc:chgData name="Dustin Rodgers" userId="4de77736-16f5-471f-bb57-3063e453934a" providerId="ADAL" clId="{862D96D4-674A-478F-A62C-137F8E814A4C}" dt="2023-09-01T19:20:13.431" v="0"/>
        <pc:sldMkLst>
          <pc:docMk/>
          <pc:sldMk cId="1815244300" sldId="561"/>
        </pc:sldMkLst>
        <pc:spChg chg="mod">
          <ac:chgData name="Dustin Rodgers" userId="4de77736-16f5-471f-bb57-3063e453934a" providerId="ADAL" clId="{862D96D4-674A-478F-A62C-137F8E814A4C}" dt="2023-09-01T19:20:13.431" v="0"/>
          <ac:spMkLst>
            <pc:docMk/>
            <pc:sldMk cId="1815244300" sldId="561"/>
            <ac:spMk id="7" creationId="{00000000-0000-0000-0000-000000000000}"/>
          </ac:spMkLst>
        </pc:spChg>
        <pc:picChg chg="mod">
          <ac:chgData name="Dustin Rodgers" userId="4de77736-16f5-471f-bb57-3063e453934a" providerId="ADAL" clId="{862D96D4-674A-478F-A62C-137F8E814A4C}" dt="2023-09-01T19:20:13.431" v="0"/>
          <ac:picMkLst>
            <pc:docMk/>
            <pc:sldMk cId="1815244300" sldId="561"/>
            <ac:picMk id="4" creationId="{00000000-0000-0000-0000-000000000000}"/>
          </ac:picMkLst>
        </pc:picChg>
      </pc:sldChg>
      <pc:sldChg chg="modSp mod">
        <pc:chgData name="Dustin Rodgers" userId="4de77736-16f5-471f-bb57-3063e453934a" providerId="ADAL" clId="{862D96D4-674A-478F-A62C-137F8E814A4C}" dt="2023-09-01T20:31:28.802" v="114" actId="207"/>
        <pc:sldMkLst>
          <pc:docMk/>
          <pc:sldMk cId="141036942" sldId="562"/>
        </pc:sldMkLst>
        <pc:spChg chg="mod">
          <ac:chgData name="Dustin Rodgers" userId="4de77736-16f5-471f-bb57-3063e453934a" providerId="ADAL" clId="{862D96D4-674A-478F-A62C-137F8E814A4C}" dt="2023-09-01T19:20:13.431" v="0"/>
          <ac:spMkLst>
            <pc:docMk/>
            <pc:sldMk cId="141036942" sldId="562"/>
            <ac:spMk id="2" creationId="{00000000-0000-0000-0000-000000000000}"/>
          </ac:spMkLst>
        </pc:spChg>
        <pc:spChg chg="mod">
          <ac:chgData name="Dustin Rodgers" userId="4de77736-16f5-471f-bb57-3063e453934a" providerId="ADAL" clId="{862D96D4-674A-478F-A62C-137F8E814A4C}" dt="2023-09-01T20:31:28.802" v="114" actId="207"/>
          <ac:spMkLst>
            <pc:docMk/>
            <pc:sldMk cId="141036942" sldId="562"/>
            <ac:spMk id="3" creationId="{00000000-0000-0000-0000-000000000000}"/>
          </ac:spMkLst>
        </pc:spChg>
        <pc:spChg chg="mod">
          <ac:chgData name="Dustin Rodgers" userId="4de77736-16f5-471f-bb57-3063e453934a" providerId="ADAL" clId="{862D96D4-674A-478F-A62C-137F8E814A4C}" dt="2023-09-01T19:23:46.847" v="91"/>
          <ac:spMkLst>
            <pc:docMk/>
            <pc:sldMk cId="141036942" sldId="562"/>
            <ac:spMk id="4" creationId="{00000000-0000-0000-0000-000000000000}"/>
          </ac:spMkLst>
        </pc:spChg>
        <pc:spChg chg="mod">
          <ac:chgData name="Dustin Rodgers" userId="4de77736-16f5-471f-bb57-3063e453934a" providerId="ADAL" clId="{862D96D4-674A-478F-A62C-137F8E814A4C}" dt="2023-09-01T19:20:13.431" v="0"/>
          <ac:spMkLst>
            <pc:docMk/>
            <pc:sldMk cId="141036942" sldId="562"/>
            <ac:spMk id="9" creationId="{00000000-0000-0000-0000-000000000000}"/>
          </ac:spMkLst>
        </pc:spChg>
        <pc:spChg chg="mod">
          <ac:chgData name="Dustin Rodgers" userId="4de77736-16f5-471f-bb57-3063e453934a" providerId="ADAL" clId="{862D96D4-674A-478F-A62C-137F8E814A4C}" dt="2023-09-01T19:20:13.431" v="0"/>
          <ac:spMkLst>
            <pc:docMk/>
            <pc:sldMk cId="141036942" sldId="562"/>
            <ac:spMk id="12" creationId="{00000000-0000-0000-0000-000000000000}"/>
          </ac:spMkLst>
        </pc:spChg>
        <pc:grpChg chg="mod">
          <ac:chgData name="Dustin Rodgers" userId="4de77736-16f5-471f-bb57-3063e453934a" providerId="ADAL" clId="{862D96D4-674A-478F-A62C-137F8E814A4C}" dt="2023-09-01T19:20:13.431" v="0"/>
          <ac:grpSpMkLst>
            <pc:docMk/>
            <pc:sldMk cId="141036942" sldId="562"/>
            <ac:grpSpMk id="6" creationId="{00000000-0000-0000-0000-000000000000}"/>
          </ac:grpSpMkLst>
        </pc:grpChg>
        <pc:grpChg chg="mod">
          <ac:chgData name="Dustin Rodgers" userId="4de77736-16f5-471f-bb57-3063e453934a" providerId="ADAL" clId="{862D96D4-674A-478F-A62C-137F8E814A4C}" dt="2023-09-01T19:20:13.431" v="0"/>
          <ac:grpSpMkLst>
            <pc:docMk/>
            <pc:sldMk cId="141036942" sldId="562"/>
            <ac:grpSpMk id="10" creationId="{00000000-0000-0000-0000-000000000000}"/>
          </ac:grpSpMkLst>
        </pc:grpChg>
        <pc:picChg chg="mod">
          <ac:chgData name="Dustin Rodgers" userId="4de77736-16f5-471f-bb57-3063e453934a" providerId="ADAL" clId="{862D96D4-674A-478F-A62C-137F8E814A4C}" dt="2023-09-01T19:20:13.431" v="0"/>
          <ac:picMkLst>
            <pc:docMk/>
            <pc:sldMk cId="141036942" sldId="562"/>
            <ac:picMk id="8" creationId="{00000000-0000-0000-0000-000000000000}"/>
          </ac:picMkLst>
        </pc:picChg>
        <pc:picChg chg="mod">
          <ac:chgData name="Dustin Rodgers" userId="4de77736-16f5-471f-bb57-3063e453934a" providerId="ADAL" clId="{862D96D4-674A-478F-A62C-137F8E814A4C}" dt="2023-09-01T19:20:13.431" v="0"/>
          <ac:picMkLst>
            <pc:docMk/>
            <pc:sldMk cId="141036942" sldId="562"/>
            <ac:picMk id="11" creationId="{00000000-0000-0000-0000-000000000000}"/>
          </ac:picMkLst>
        </pc:picChg>
      </pc:sldChg>
      <pc:sldChg chg="modSp mod">
        <pc:chgData name="Dustin Rodgers" userId="4de77736-16f5-471f-bb57-3063e453934a" providerId="ADAL" clId="{862D96D4-674A-478F-A62C-137F8E814A4C}" dt="2023-09-01T20:34:50.988" v="142" actId="207"/>
        <pc:sldMkLst>
          <pc:docMk/>
          <pc:sldMk cId="1016198162" sldId="566"/>
        </pc:sldMkLst>
        <pc:spChg chg="mod">
          <ac:chgData name="Dustin Rodgers" userId="4de77736-16f5-471f-bb57-3063e453934a" providerId="ADAL" clId="{862D96D4-674A-478F-A62C-137F8E814A4C}" dt="2023-09-01T19:20:16.212" v="76" actId="27636"/>
          <ac:spMkLst>
            <pc:docMk/>
            <pc:sldMk cId="1016198162" sldId="566"/>
            <ac:spMk id="2" creationId="{00000000-0000-0000-0000-000000000000}"/>
          </ac:spMkLst>
        </pc:spChg>
        <pc:spChg chg="mod">
          <ac:chgData name="Dustin Rodgers" userId="4de77736-16f5-471f-bb57-3063e453934a" providerId="ADAL" clId="{862D96D4-674A-478F-A62C-137F8E814A4C}" dt="2023-09-01T20:34:50.988" v="142" actId="207"/>
          <ac:spMkLst>
            <pc:docMk/>
            <pc:sldMk cId="1016198162" sldId="566"/>
            <ac:spMk id="3" creationId="{00000000-0000-0000-0000-000000000000}"/>
          </ac:spMkLst>
        </pc:spChg>
        <pc:spChg chg="mod">
          <ac:chgData name="Dustin Rodgers" userId="4de77736-16f5-471f-bb57-3063e453934a" providerId="ADAL" clId="{862D96D4-674A-478F-A62C-137F8E814A4C}" dt="2023-09-01T19:23:46.847" v="91"/>
          <ac:spMkLst>
            <pc:docMk/>
            <pc:sldMk cId="1016198162" sldId="566"/>
            <ac:spMk id="4" creationId="{00000000-0000-0000-0000-000000000000}"/>
          </ac:spMkLst>
        </pc:spChg>
        <pc:picChg chg="mod">
          <ac:chgData name="Dustin Rodgers" userId="4de77736-16f5-471f-bb57-3063e453934a" providerId="ADAL" clId="{862D96D4-674A-478F-A62C-137F8E814A4C}" dt="2023-09-01T19:20:13.431" v="0"/>
          <ac:picMkLst>
            <pc:docMk/>
            <pc:sldMk cId="1016198162" sldId="566"/>
            <ac:picMk id="5" creationId="{00000000-0000-0000-0000-000000000000}"/>
          </ac:picMkLst>
        </pc:picChg>
      </pc:sldChg>
      <pc:sldChg chg="modSp mod">
        <pc:chgData name="Dustin Rodgers" userId="4de77736-16f5-471f-bb57-3063e453934a" providerId="ADAL" clId="{862D96D4-674A-478F-A62C-137F8E814A4C}" dt="2023-09-01T20:34:48.449" v="141" actId="207"/>
        <pc:sldMkLst>
          <pc:docMk/>
          <pc:sldMk cId="3036945348" sldId="567"/>
        </pc:sldMkLst>
        <pc:spChg chg="mod">
          <ac:chgData name="Dustin Rodgers" userId="4de77736-16f5-471f-bb57-3063e453934a" providerId="ADAL" clId="{862D96D4-674A-478F-A62C-137F8E814A4C}" dt="2023-09-01T19:20:13.431" v="0"/>
          <ac:spMkLst>
            <pc:docMk/>
            <pc:sldMk cId="3036945348" sldId="567"/>
            <ac:spMk id="2" creationId="{00000000-0000-0000-0000-000000000000}"/>
          </ac:spMkLst>
        </pc:spChg>
        <pc:spChg chg="mod">
          <ac:chgData name="Dustin Rodgers" userId="4de77736-16f5-471f-bb57-3063e453934a" providerId="ADAL" clId="{862D96D4-674A-478F-A62C-137F8E814A4C}" dt="2023-09-01T20:34:48.449" v="141" actId="207"/>
          <ac:spMkLst>
            <pc:docMk/>
            <pc:sldMk cId="3036945348" sldId="567"/>
            <ac:spMk id="3" creationId="{00000000-0000-0000-0000-000000000000}"/>
          </ac:spMkLst>
        </pc:spChg>
        <pc:spChg chg="mod">
          <ac:chgData name="Dustin Rodgers" userId="4de77736-16f5-471f-bb57-3063e453934a" providerId="ADAL" clId="{862D96D4-674A-478F-A62C-137F8E814A4C}" dt="2023-09-01T19:23:46.847" v="91"/>
          <ac:spMkLst>
            <pc:docMk/>
            <pc:sldMk cId="3036945348" sldId="567"/>
            <ac:spMk id="4" creationId="{00000000-0000-0000-0000-000000000000}"/>
          </ac:spMkLst>
        </pc:spChg>
        <pc:picChg chg="mod">
          <ac:chgData name="Dustin Rodgers" userId="4de77736-16f5-471f-bb57-3063e453934a" providerId="ADAL" clId="{862D96D4-674A-478F-A62C-137F8E814A4C}" dt="2023-09-01T19:20:13.431" v="0"/>
          <ac:picMkLst>
            <pc:docMk/>
            <pc:sldMk cId="3036945348" sldId="567"/>
            <ac:picMk id="5" creationId="{00000000-0000-0000-0000-000000000000}"/>
          </ac:picMkLst>
        </pc:picChg>
      </pc:sldChg>
      <pc:sldChg chg="modSp mod">
        <pc:chgData name="Dustin Rodgers" userId="4de77736-16f5-471f-bb57-3063e453934a" providerId="ADAL" clId="{862D96D4-674A-478F-A62C-137F8E814A4C}" dt="2023-09-01T20:31:35.223" v="116" actId="207"/>
        <pc:sldMkLst>
          <pc:docMk/>
          <pc:sldMk cId="804743265" sldId="571"/>
        </pc:sldMkLst>
        <pc:spChg chg="mod">
          <ac:chgData name="Dustin Rodgers" userId="4de77736-16f5-471f-bb57-3063e453934a" providerId="ADAL" clId="{862D96D4-674A-478F-A62C-137F8E814A4C}" dt="2023-09-01T19:20:13.431" v="0"/>
          <ac:spMkLst>
            <pc:docMk/>
            <pc:sldMk cId="804743265" sldId="571"/>
            <ac:spMk id="2" creationId="{00000000-0000-0000-0000-000000000000}"/>
          </ac:spMkLst>
        </pc:spChg>
        <pc:spChg chg="mod">
          <ac:chgData name="Dustin Rodgers" userId="4de77736-16f5-471f-bb57-3063e453934a" providerId="ADAL" clId="{862D96D4-674A-478F-A62C-137F8E814A4C}" dt="2023-09-01T20:31:35.223" v="116" actId="207"/>
          <ac:spMkLst>
            <pc:docMk/>
            <pc:sldMk cId="804743265" sldId="571"/>
            <ac:spMk id="3" creationId="{00000000-0000-0000-0000-000000000000}"/>
          </ac:spMkLst>
        </pc:spChg>
        <pc:spChg chg="mod">
          <ac:chgData name="Dustin Rodgers" userId="4de77736-16f5-471f-bb57-3063e453934a" providerId="ADAL" clId="{862D96D4-674A-478F-A62C-137F8E814A4C}" dt="2023-09-01T19:23:46.847" v="91"/>
          <ac:spMkLst>
            <pc:docMk/>
            <pc:sldMk cId="804743265" sldId="571"/>
            <ac:spMk id="4" creationId="{00000000-0000-0000-0000-000000000000}"/>
          </ac:spMkLst>
        </pc:spChg>
        <pc:spChg chg="mod">
          <ac:chgData name="Dustin Rodgers" userId="4de77736-16f5-471f-bb57-3063e453934a" providerId="ADAL" clId="{862D96D4-674A-478F-A62C-137F8E814A4C}" dt="2023-09-01T19:20:13.431" v="0"/>
          <ac:spMkLst>
            <pc:docMk/>
            <pc:sldMk cId="804743265" sldId="571"/>
            <ac:spMk id="7" creationId="{00000000-0000-0000-0000-000000000000}"/>
          </ac:spMkLst>
        </pc:spChg>
        <pc:picChg chg="mod">
          <ac:chgData name="Dustin Rodgers" userId="4de77736-16f5-471f-bb57-3063e453934a" providerId="ADAL" clId="{862D96D4-674A-478F-A62C-137F8E814A4C}" dt="2023-09-01T19:20:13.431" v="0"/>
          <ac:picMkLst>
            <pc:docMk/>
            <pc:sldMk cId="804743265" sldId="571"/>
            <ac:picMk id="6" creationId="{00000000-0000-0000-0000-000000000000}"/>
          </ac:picMkLst>
        </pc:picChg>
      </pc:sldChg>
      <pc:sldChg chg="modSp mod">
        <pc:chgData name="Dustin Rodgers" userId="4de77736-16f5-471f-bb57-3063e453934a" providerId="ADAL" clId="{862D96D4-674A-478F-A62C-137F8E814A4C}" dt="2023-09-01T20:31:38.707" v="117" actId="207"/>
        <pc:sldMkLst>
          <pc:docMk/>
          <pc:sldMk cId="986782687" sldId="572"/>
        </pc:sldMkLst>
        <pc:spChg chg="mod">
          <ac:chgData name="Dustin Rodgers" userId="4de77736-16f5-471f-bb57-3063e453934a" providerId="ADAL" clId="{862D96D4-674A-478F-A62C-137F8E814A4C}" dt="2023-09-01T19:20:13.431" v="0"/>
          <ac:spMkLst>
            <pc:docMk/>
            <pc:sldMk cId="986782687" sldId="572"/>
            <ac:spMk id="2" creationId="{00000000-0000-0000-0000-000000000000}"/>
          </ac:spMkLst>
        </pc:spChg>
        <pc:spChg chg="mod">
          <ac:chgData name="Dustin Rodgers" userId="4de77736-16f5-471f-bb57-3063e453934a" providerId="ADAL" clId="{862D96D4-674A-478F-A62C-137F8E814A4C}" dt="2023-09-01T20:31:38.707" v="117" actId="207"/>
          <ac:spMkLst>
            <pc:docMk/>
            <pc:sldMk cId="986782687" sldId="572"/>
            <ac:spMk id="3" creationId="{00000000-0000-0000-0000-000000000000}"/>
          </ac:spMkLst>
        </pc:spChg>
        <pc:spChg chg="mod">
          <ac:chgData name="Dustin Rodgers" userId="4de77736-16f5-471f-bb57-3063e453934a" providerId="ADAL" clId="{862D96D4-674A-478F-A62C-137F8E814A4C}" dt="2023-09-01T19:23:46.847" v="91"/>
          <ac:spMkLst>
            <pc:docMk/>
            <pc:sldMk cId="986782687" sldId="572"/>
            <ac:spMk id="4" creationId="{00000000-0000-0000-0000-000000000000}"/>
          </ac:spMkLst>
        </pc:spChg>
        <pc:spChg chg="mod">
          <ac:chgData name="Dustin Rodgers" userId="4de77736-16f5-471f-bb57-3063e453934a" providerId="ADAL" clId="{862D96D4-674A-478F-A62C-137F8E814A4C}" dt="2023-09-01T19:20:13.431" v="0"/>
          <ac:spMkLst>
            <pc:docMk/>
            <pc:sldMk cId="986782687" sldId="572"/>
            <ac:spMk id="7" creationId="{00000000-0000-0000-0000-000000000000}"/>
          </ac:spMkLst>
        </pc:spChg>
        <pc:spChg chg="mod">
          <ac:chgData name="Dustin Rodgers" userId="4de77736-16f5-471f-bb57-3063e453934a" providerId="ADAL" clId="{862D96D4-674A-478F-A62C-137F8E814A4C}" dt="2023-09-01T19:20:13.431" v="0"/>
          <ac:spMkLst>
            <pc:docMk/>
            <pc:sldMk cId="986782687" sldId="572"/>
            <ac:spMk id="8" creationId="{00000000-0000-0000-0000-000000000000}"/>
          </ac:spMkLst>
        </pc:spChg>
        <pc:spChg chg="mod">
          <ac:chgData name="Dustin Rodgers" userId="4de77736-16f5-471f-bb57-3063e453934a" providerId="ADAL" clId="{862D96D4-674A-478F-A62C-137F8E814A4C}" dt="2023-09-01T19:20:13.431" v="0"/>
          <ac:spMkLst>
            <pc:docMk/>
            <pc:sldMk cId="986782687" sldId="572"/>
            <ac:spMk id="9" creationId="{00000000-0000-0000-0000-000000000000}"/>
          </ac:spMkLst>
        </pc:spChg>
        <pc:spChg chg="mod">
          <ac:chgData name="Dustin Rodgers" userId="4de77736-16f5-471f-bb57-3063e453934a" providerId="ADAL" clId="{862D96D4-674A-478F-A62C-137F8E814A4C}" dt="2023-09-01T19:20:13.431" v="0"/>
          <ac:spMkLst>
            <pc:docMk/>
            <pc:sldMk cId="986782687" sldId="572"/>
            <ac:spMk id="10" creationId="{00000000-0000-0000-0000-000000000000}"/>
          </ac:spMkLst>
        </pc:spChg>
        <pc:spChg chg="mod">
          <ac:chgData name="Dustin Rodgers" userId="4de77736-16f5-471f-bb57-3063e453934a" providerId="ADAL" clId="{862D96D4-674A-478F-A62C-137F8E814A4C}" dt="2023-09-01T19:20:13.431" v="0"/>
          <ac:spMkLst>
            <pc:docMk/>
            <pc:sldMk cId="986782687" sldId="572"/>
            <ac:spMk id="11" creationId="{00000000-0000-0000-0000-000000000000}"/>
          </ac:spMkLst>
        </pc:spChg>
        <pc:spChg chg="mod">
          <ac:chgData name="Dustin Rodgers" userId="4de77736-16f5-471f-bb57-3063e453934a" providerId="ADAL" clId="{862D96D4-674A-478F-A62C-137F8E814A4C}" dt="2023-09-01T19:20:13.431" v="0"/>
          <ac:spMkLst>
            <pc:docMk/>
            <pc:sldMk cId="986782687" sldId="572"/>
            <ac:spMk id="12" creationId="{00000000-0000-0000-0000-000000000000}"/>
          </ac:spMkLst>
        </pc:spChg>
        <pc:grpChg chg="mod">
          <ac:chgData name="Dustin Rodgers" userId="4de77736-16f5-471f-bb57-3063e453934a" providerId="ADAL" clId="{862D96D4-674A-478F-A62C-137F8E814A4C}" dt="2023-09-01T19:20:13.431" v="0"/>
          <ac:grpSpMkLst>
            <pc:docMk/>
            <pc:sldMk cId="986782687" sldId="572"/>
            <ac:grpSpMk id="5" creationId="{00000000-0000-0000-0000-000000000000}"/>
          </ac:grpSpMkLst>
        </pc:grpChg>
        <pc:grpChg chg="mod">
          <ac:chgData name="Dustin Rodgers" userId="4de77736-16f5-471f-bb57-3063e453934a" providerId="ADAL" clId="{862D96D4-674A-478F-A62C-137F8E814A4C}" dt="2023-09-01T19:20:13.431" v="0"/>
          <ac:grpSpMkLst>
            <pc:docMk/>
            <pc:sldMk cId="986782687" sldId="572"/>
            <ac:grpSpMk id="13" creationId="{00000000-0000-0000-0000-000000000000}"/>
          </ac:grpSpMkLst>
        </pc:grpChg>
        <pc:picChg chg="mod">
          <ac:chgData name="Dustin Rodgers" userId="4de77736-16f5-471f-bb57-3063e453934a" providerId="ADAL" clId="{862D96D4-674A-478F-A62C-137F8E814A4C}" dt="2023-09-01T19:20:13.431" v="0"/>
          <ac:picMkLst>
            <pc:docMk/>
            <pc:sldMk cId="986782687" sldId="572"/>
            <ac:picMk id="6" creationId="{00000000-0000-0000-0000-000000000000}"/>
          </ac:picMkLst>
        </pc:picChg>
      </pc:sldChg>
      <pc:sldChg chg="modSp mod modNotes">
        <pc:chgData name="Dustin Rodgers" userId="4de77736-16f5-471f-bb57-3063e453934a" providerId="ADAL" clId="{862D96D4-674A-478F-A62C-137F8E814A4C}" dt="2023-09-01T20:38:25.487" v="226" actId="207"/>
        <pc:sldMkLst>
          <pc:docMk/>
          <pc:sldMk cId="2346350737" sldId="574"/>
        </pc:sldMkLst>
        <pc:spChg chg="mod">
          <ac:chgData name="Dustin Rodgers" userId="4de77736-16f5-471f-bb57-3063e453934a" providerId="ADAL" clId="{862D96D4-674A-478F-A62C-137F8E814A4C}" dt="2023-09-01T19:20:13.431" v="0"/>
          <ac:spMkLst>
            <pc:docMk/>
            <pc:sldMk cId="2346350737" sldId="574"/>
            <ac:spMk id="2" creationId="{00000000-0000-0000-0000-000000000000}"/>
          </ac:spMkLst>
        </pc:spChg>
        <pc:spChg chg="mod">
          <ac:chgData name="Dustin Rodgers" userId="4de77736-16f5-471f-bb57-3063e453934a" providerId="ADAL" clId="{862D96D4-674A-478F-A62C-137F8E814A4C}" dt="2023-09-01T20:38:25.487" v="226" actId="207"/>
          <ac:spMkLst>
            <pc:docMk/>
            <pc:sldMk cId="2346350737" sldId="574"/>
            <ac:spMk id="3" creationId="{00000000-0000-0000-0000-000000000000}"/>
          </ac:spMkLst>
        </pc:spChg>
        <pc:spChg chg="mod">
          <ac:chgData name="Dustin Rodgers" userId="4de77736-16f5-471f-bb57-3063e453934a" providerId="ADAL" clId="{862D96D4-674A-478F-A62C-137F8E814A4C}" dt="2023-09-01T19:23:46.847" v="91"/>
          <ac:spMkLst>
            <pc:docMk/>
            <pc:sldMk cId="2346350737" sldId="574"/>
            <ac:spMk id="4" creationId="{00000000-0000-0000-0000-000000000000}"/>
          </ac:spMkLst>
        </pc:spChg>
        <pc:picChg chg="mod">
          <ac:chgData name="Dustin Rodgers" userId="4de77736-16f5-471f-bb57-3063e453934a" providerId="ADAL" clId="{862D96D4-674A-478F-A62C-137F8E814A4C}" dt="2023-09-01T19:20:13.431" v="0"/>
          <ac:picMkLst>
            <pc:docMk/>
            <pc:sldMk cId="2346350737" sldId="574"/>
            <ac:picMk id="6" creationId="{00000000-0000-0000-0000-000000000000}"/>
          </ac:picMkLst>
        </pc:picChg>
      </pc:sldChg>
      <pc:sldChg chg="addSp delSp modSp mod modClrScheme chgLayout">
        <pc:chgData name="Dustin Rodgers" userId="4de77736-16f5-471f-bb57-3063e453934a" providerId="ADAL" clId="{862D96D4-674A-478F-A62C-137F8E814A4C}" dt="2023-09-01T20:35:16.138" v="181" actId="478"/>
        <pc:sldMkLst>
          <pc:docMk/>
          <pc:sldMk cId="2788166884" sldId="636"/>
        </pc:sldMkLst>
        <pc:spChg chg="add del mod ord">
          <ac:chgData name="Dustin Rodgers" userId="4de77736-16f5-471f-bb57-3063e453934a" providerId="ADAL" clId="{862D96D4-674A-478F-A62C-137F8E814A4C}" dt="2023-09-01T20:35:00.411" v="144" actId="700"/>
          <ac:spMkLst>
            <pc:docMk/>
            <pc:sldMk cId="2788166884" sldId="636"/>
            <ac:spMk id="2" creationId="{D5AED90B-1D01-5B6B-26C4-55D343F6674C}"/>
          </ac:spMkLst>
        </pc:spChg>
        <pc:spChg chg="add mod ord">
          <ac:chgData name="Dustin Rodgers" userId="4de77736-16f5-471f-bb57-3063e453934a" providerId="ADAL" clId="{862D96D4-674A-478F-A62C-137F8E814A4C}" dt="2023-09-01T20:35:11.279" v="180" actId="5793"/>
          <ac:spMkLst>
            <pc:docMk/>
            <pc:sldMk cId="2788166884" sldId="636"/>
            <ac:spMk id="3" creationId="{14458FD7-607E-559E-D905-5D0A0BAF388F}"/>
          </ac:spMkLst>
        </pc:spChg>
        <pc:spChg chg="del mod">
          <ac:chgData name="Dustin Rodgers" userId="4de77736-16f5-471f-bb57-3063e453934a" providerId="ADAL" clId="{862D96D4-674A-478F-A62C-137F8E814A4C}" dt="2023-09-01T20:35:16.138" v="181" actId="478"/>
          <ac:spMkLst>
            <pc:docMk/>
            <pc:sldMk cId="2788166884" sldId="636"/>
            <ac:spMk id="5" creationId="{342AAAC9-DE38-6442-94CE-73A99430478D}"/>
          </ac:spMkLst>
        </pc:spChg>
      </pc:sldChg>
      <pc:sldChg chg="delSp modSp mod modClrScheme chgLayout">
        <pc:chgData name="Dustin Rodgers" userId="4de77736-16f5-471f-bb57-3063e453934a" providerId="ADAL" clId="{862D96D4-674A-478F-A62C-137F8E814A4C}" dt="2023-09-01T20:38:19.042" v="224" actId="478"/>
        <pc:sldMkLst>
          <pc:docMk/>
          <pc:sldMk cId="3455337020" sldId="637"/>
        </pc:sldMkLst>
        <pc:spChg chg="mod ord">
          <ac:chgData name="Dustin Rodgers" userId="4de77736-16f5-471f-bb57-3063e453934a" providerId="ADAL" clId="{862D96D4-674A-478F-A62C-137F8E814A4C}" dt="2023-09-01T20:38:17.231" v="223" actId="700"/>
          <ac:spMkLst>
            <pc:docMk/>
            <pc:sldMk cId="3455337020" sldId="637"/>
            <ac:spMk id="2" creationId="{00000000-0000-0000-0000-000000000000}"/>
          </ac:spMkLst>
        </pc:spChg>
        <pc:spChg chg="del mod ord">
          <ac:chgData name="Dustin Rodgers" userId="4de77736-16f5-471f-bb57-3063e453934a" providerId="ADAL" clId="{862D96D4-674A-478F-A62C-137F8E814A4C}" dt="2023-09-01T20:38:19.042" v="224" actId="478"/>
          <ac:spMkLst>
            <pc:docMk/>
            <pc:sldMk cId="3455337020" sldId="637"/>
            <ac:spMk id="3" creationId="{00000000-0000-0000-0000-000000000000}"/>
          </ac:spMkLst>
        </pc:spChg>
      </pc:sldChg>
      <pc:sldChg chg="modSp">
        <pc:chgData name="Dustin Rodgers" userId="4de77736-16f5-471f-bb57-3063e453934a" providerId="ADAL" clId="{862D96D4-674A-478F-A62C-137F8E814A4C}" dt="2023-09-01T19:20:13.431" v="0"/>
        <pc:sldMkLst>
          <pc:docMk/>
          <pc:sldMk cId="2764151371" sldId="671"/>
        </pc:sldMkLst>
        <pc:spChg chg="mod">
          <ac:chgData name="Dustin Rodgers" userId="4de77736-16f5-471f-bb57-3063e453934a" providerId="ADAL" clId="{862D96D4-674A-478F-A62C-137F8E814A4C}" dt="2023-09-01T19:20:13.431" v="0"/>
          <ac:spMkLst>
            <pc:docMk/>
            <pc:sldMk cId="2764151371" sldId="671"/>
            <ac:spMk id="7" creationId="{00000000-0000-0000-0000-000000000000}"/>
          </ac:spMkLst>
        </pc:spChg>
        <pc:grpChg chg="mod">
          <ac:chgData name="Dustin Rodgers" userId="4de77736-16f5-471f-bb57-3063e453934a" providerId="ADAL" clId="{862D96D4-674A-478F-A62C-137F8E814A4C}" dt="2023-09-01T19:20:13.431" v="0"/>
          <ac:grpSpMkLst>
            <pc:docMk/>
            <pc:sldMk cId="2764151371" sldId="671"/>
            <ac:grpSpMk id="2" creationId="{00000000-0000-0000-0000-000000000000}"/>
          </ac:grpSpMkLst>
        </pc:grpChg>
        <pc:picChg chg="mod">
          <ac:chgData name="Dustin Rodgers" userId="4de77736-16f5-471f-bb57-3063e453934a" providerId="ADAL" clId="{862D96D4-674A-478F-A62C-137F8E814A4C}" dt="2023-09-01T19:20:13.431" v="0"/>
          <ac:picMkLst>
            <pc:docMk/>
            <pc:sldMk cId="2764151371" sldId="671"/>
            <ac:picMk id="5" creationId="{00000000-0000-0000-0000-000000000000}"/>
          </ac:picMkLst>
        </pc:picChg>
        <pc:picChg chg="mod">
          <ac:chgData name="Dustin Rodgers" userId="4de77736-16f5-471f-bb57-3063e453934a" providerId="ADAL" clId="{862D96D4-674A-478F-A62C-137F8E814A4C}" dt="2023-09-01T19:20:13.431" v="0"/>
          <ac:picMkLst>
            <pc:docMk/>
            <pc:sldMk cId="2764151371" sldId="671"/>
            <ac:picMk id="6" creationId="{00000000-0000-0000-0000-000000000000}"/>
          </ac:picMkLst>
        </pc:picChg>
      </pc:sldChg>
      <pc:sldChg chg="modSp mod modClrScheme chgLayout">
        <pc:chgData name="Dustin Rodgers" userId="4de77736-16f5-471f-bb57-3063e453934a" providerId="ADAL" clId="{862D96D4-674A-478F-A62C-137F8E814A4C}" dt="2023-09-01T20:35:39.918" v="182" actId="700"/>
        <pc:sldMkLst>
          <pc:docMk/>
          <pc:sldMk cId="3257236643" sldId="674"/>
        </pc:sldMkLst>
        <pc:spChg chg="mod ord">
          <ac:chgData name="Dustin Rodgers" userId="4de77736-16f5-471f-bb57-3063e453934a" providerId="ADAL" clId="{862D96D4-674A-478F-A62C-137F8E814A4C}" dt="2023-09-01T20:35:39.918" v="182" actId="700"/>
          <ac:spMkLst>
            <pc:docMk/>
            <pc:sldMk cId="3257236643" sldId="674"/>
            <ac:spMk id="2" creationId="{00000000-0000-0000-0000-000000000000}"/>
          </ac:spMkLst>
        </pc:spChg>
        <pc:spChg chg="mod ord">
          <ac:chgData name="Dustin Rodgers" userId="4de77736-16f5-471f-bb57-3063e453934a" providerId="ADAL" clId="{862D96D4-674A-478F-A62C-137F8E814A4C}" dt="2023-09-01T20:35:39.918" v="182" actId="700"/>
          <ac:spMkLst>
            <pc:docMk/>
            <pc:sldMk cId="3257236643" sldId="674"/>
            <ac:spMk id="3" creationId="{00000000-0000-0000-0000-000000000000}"/>
          </ac:spMkLst>
        </pc:spChg>
        <pc:spChg chg="mod ord">
          <ac:chgData name="Dustin Rodgers" userId="4de77736-16f5-471f-bb57-3063e453934a" providerId="ADAL" clId="{862D96D4-674A-478F-A62C-137F8E814A4C}" dt="2023-09-01T20:35:39.918" v="182" actId="700"/>
          <ac:spMkLst>
            <pc:docMk/>
            <pc:sldMk cId="3257236643" sldId="674"/>
            <ac:spMk id="4" creationId="{00000000-0000-0000-0000-000000000000}"/>
          </ac:spMkLst>
        </pc:spChg>
        <pc:spChg chg="mod">
          <ac:chgData name="Dustin Rodgers" userId="4de77736-16f5-471f-bb57-3063e453934a" providerId="ADAL" clId="{862D96D4-674A-478F-A62C-137F8E814A4C}" dt="2023-09-01T19:20:13.431" v="0"/>
          <ac:spMkLst>
            <pc:docMk/>
            <pc:sldMk cId="3257236643" sldId="674"/>
            <ac:spMk id="9" creationId="{00000000-0000-0000-0000-000000000000}"/>
          </ac:spMkLst>
        </pc:spChg>
        <pc:spChg chg="mod">
          <ac:chgData name="Dustin Rodgers" userId="4de77736-16f5-471f-bb57-3063e453934a" providerId="ADAL" clId="{862D96D4-674A-478F-A62C-137F8E814A4C}" dt="2023-09-01T19:20:13.431" v="0"/>
          <ac:spMkLst>
            <pc:docMk/>
            <pc:sldMk cId="3257236643" sldId="674"/>
            <ac:spMk id="10" creationId="{00000000-0000-0000-0000-000000000000}"/>
          </ac:spMkLst>
        </pc:spChg>
        <pc:picChg chg="mod">
          <ac:chgData name="Dustin Rodgers" userId="4de77736-16f5-471f-bb57-3063e453934a" providerId="ADAL" clId="{862D96D4-674A-478F-A62C-137F8E814A4C}" dt="2023-09-01T19:20:13.431" v="0"/>
          <ac:picMkLst>
            <pc:docMk/>
            <pc:sldMk cId="3257236643" sldId="674"/>
            <ac:picMk id="7" creationId="{00000000-0000-0000-0000-000000000000}"/>
          </ac:picMkLst>
        </pc:picChg>
        <pc:picChg chg="mod">
          <ac:chgData name="Dustin Rodgers" userId="4de77736-16f5-471f-bb57-3063e453934a" providerId="ADAL" clId="{862D96D4-674A-478F-A62C-137F8E814A4C}" dt="2023-09-01T19:20:13.431" v="0"/>
          <ac:picMkLst>
            <pc:docMk/>
            <pc:sldMk cId="3257236643" sldId="674"/>
            <ac:picMk id="8" creationId="{00000000-0000-0000-0000-000000000000}"/>
          </ac:picMkLst>
        </pc:picChg>
      </pc:sldChg>
      <pc:sldChg chg="addSp delSp modSp mod modClrScheme chgLayout">
        <pc:chgData name="Dustin Rodgers" userId="4de77736-16f5-471f-bb57-3063e453934a" providerId="ADAL" clId="{862D96D4-674A-478F-A62C-137F8E814A4C}" dt="2023-09-01T20:35:45.582" v="184" actId="700"/>
        <pc:sldMkLst>
          <pc:docMk/>
          <pc:sldMk cId="3832570208" sldId="675"/>
        </pc:sldMkLst>
        <pc:spChg chg="add del mod ord">
          <ac:chgData name="Dustin Rodgers" userId="4de77736-16f5-471f-bb57-3063e453934a" providerId="ADAL" clId="{862D96D4-674A-478F-A62C-137F8E814A4C}" dt="2023-09-01T20:35:45.582" v="184" actId="700"/>
          <ac:spMkLst>
            <pc:docMk/>
            <pc:sldMk cId="3832570208" sldId="675"/>
            <ac:spMk id="3" creationId="{E1AEBA8C-8F51-D9E2-A677-4B129FC13509}"/>
          </ac:spMkLst>
        </pc:spChg>
        <pc:spChg chg="add del mod ord">
          <ac:chgData name="Dustin Rodgers" userId="4de77736-16f5-471f-bb57-3063e453934a" providerId="ADAL" clId="{862D96D4-674A-478F-A62C-137F8E814A4C}" dt="2023-09-01T20:35:45.582" v="184" actId="700"/>
          <ac:spMkLst>
            <pc:docMk/>
            <pc:sldMk cId="3832570208" sldId="675"/>
            <ac:spMk id="4" creationId="{3423E403-C335-6005-A6E1-4CE9C7E5ADB3}"/>
          </ac:spMkLst>
        </pc:spChg>
        <pc:spChg chg="mod">
          <ac:chgData name="Dustin Rodgers" userId="4de77736-16f5-471f-bb57-3063e453934a" providerId="ADAL" clId="{862D96D4-674A-478F-A62C-137F8E814A4C}" dt="2023-09-01T19:20:13.431" v="0"/>
          <ac:spMkLst>
            <pc:docMk/>
            <pc:sldMk cId="3832570208" sldId="675"/>
            <ac:spMk id="5" creationId="{00000000-0000-0000-0000-000000000000}"/>
          </ac:spMkLst>
        </pc:spChg>
        <pc:spChg chg="mod">
          <ac:chgData name="Dustin Rodgers" userId="4de77736-16f5-471f-bb57-3063e453934a" providerId="ADAL" clId="{862D96D4-674A-478F-A62C-137F8E814A4C}" dt="2023-09-01T19:20:13.431" v="0"/>
          <ac:spMkLst>
            <pc:docMk/>
            <pc:sldMk cId="3832570208" sldId="675"/>
            <ac:spMk id="6" creationId="{00000000-0000-0000-0000-000000000000}"/>
          </ac:spMkLst>
        </pc:spChg>
        <pc:spChg chg="mod">
          <ac:chgData name="Dustin Rodgers" userId="4de77736-16f5-471f-bb57-3063e453934a" providerId="ADAL" clId="{862D96D4-674A-478F-A62C-137F8E814A4C}" dt="2023-09-01T19:20:13.431" v="0"/>
          <ac:spMkLst>
            <pc:docMk/>
            <pc:sldMk cId="3832570208" sldId="675"/>
            <ac:spMk id="7" creationId="{00000000-0000-0000-0000-000000000000}"/>
          </ac:spMkLst>
        </pc:spChg>
        <pc:spChg chg="add del mod ord">
          <ac:chgData name="Dustin Rodgers" userId="4de77736-16f5-471f-bb57-3063e453934a" providerId="ADAL" clId="{862D96D4-674A-478F-A62C-137F8E814A4C}" dt="2023-09-01T20:35:45.582" v="184" actId="700"/>
          <ac:spMkLst>
            <pc:docMk/>
            <pc:sldMk cId="3832570208" sldId="675"/>
            <ac:spMk id="8" creationId="{D7681636-AD14-05B9-E5D6-D62137CD8646}"/>
          </ac:spMkLst>
        </pc:spChg>
        <pc:picChg chg="mod">
          <ac:chgData name="Dustin Rodgers" userId="4de77736-16f5-471f-bb57-3063e453934a" providerId="ADAL" clId="{862D96D4-674A-478F-A62C-137F8E814A4C}" dt="2023-09-01T19:20:13.431" v="0"/>
          <ac:picMkLst>
            <pc:docMk/>
            <pc:sldMk cId="3832570208" sldId="675"/>
            <ac:picMk id="2" creationId="{00000000-0000-0000-0000-000000000000}"/>
          </ac:picMkLst>
        </pc:picChg>
      </pc:sldChg>
      <pc:sldChg chg="modSp">
        <pc:chgData name="Dustin Rodgers" userId="4de77736-16f5-471f-bb57-3063e453934a" providerId="ADAL" clId="{862D96D4-674A-478F-A62C-137F8E814A4C}" dt="2023-09-01T19:20:13.431" v="0"/>
        <pc:sldMkLst>
          <pc:docMk/>
          <pc:sldMk cId="2794858060" sldId="676"/>
        </pc:sldMkLst>
        <pc:spChg chg="mod">
          <ac:chgData name="Dustin Rodgers" userId="4de77736-16f5-471f-bb57-3063e453934a" providerId="ADAL" clId="{862D96D4-674A-478F-A62C-137F8E814A4C}" dt="2023-09-01T19:20:13.431" v="0"/>
          <ac:spMkLst>
            <pc:docMk/>
            <pc:sldMk cId="2794858060" sldId="676"/>
            <ac:spMk id="7" creationId="{00000000-0000-0000-0000-000000000000}"/>
          </ac:spMkLst>
        </pc:spChg>
        <pc:picChg chg="mod">
          <ac:chgData name="Dustin Rodgers" userId="4de77736-16f5-471f-bb57-3063e453934a" providerId="ADAL" clId="{862D96D4-674A-478F-A62C-137F8E814A4C}" dt="2023-09-01T19:20:13.431" v="0"/>
          <ac:picMkLst>
            <pc:docMk/>
            <pc:sldMk cId="2794858060" sldId="676"/>
            <ac:picMk id="5" creationId="{00000000-0000-0000-0000-000000000000}"/>
          </ac:picMkLst>
        </pc:picChg>
      </pc:sldChg>
      <pc:sldChg chg="modSp">
        <pc:chgData name="Dustin Rodgers" userId="4de77736-16f5-471f-bb57-3063e453934a" providerId="ADAL" clId="{862D96D4-674A-478F-A62C-137F8E814A4C}" dt="2023-09-01T19:20:13.431" v="0"/>
        <pc:sldMkLst>
          <pc:docMk/>
          <pc:sldMk cId="1090337365" sldId="678"/>
        </pc:sldMkLst>
        <pc:spChg chg="mod">
          <ac:chgData name="Dustin Rodgers" userId="4de77736-16f5-471f-bb57-3063e453934a" providerId="ADAL" clId="{862D96D4-674A-478F-A62C-137F8E814A4C}" dt="2023-09-01T19:20:13.431" v="0"/>
          <ac:spMkLst>
            <pc:docMk/>
            <pc:sldMk cId="1090337365" sldId="678"/>
            <ac:spMk id="5" creationId="{00000000-0000-0000-0000-000000000000}"/>
          </ac:spMkLst>
        </pc:spChg>
        <pc:spChg chg="mod">
          <ac:chgData name="Dustin Rodgers" userId="4de77736-16f5-471f-bb57-3063e453934a" providerId="ADAL" clId="{862D96D4-674A-478F-A62C-137F8E814A4C}" dt="2023-09-01T19:20:13.431" v="0"/>
          <ac:spMkLst>
            <pc:docMk/>
            <pc:sldMk cId="1090337365" sldId="678"/>
            <ac:spMk id="7" creationId="{00000000-0000-0000-0000-000000000000}"/>
          </ac:spMkLst>
        </pc:spChg>
        <pc:picChg chg="mod">
          <ac:chgData name="Dustin Rodgers" userId="4de77736-16f5-471f-bb57-3063e453934a" providerId="ADAL" clId="{862D96D4-674A-478F-A62C-137F8E814A4C}" dt="2023-09-01T19:20:13.431" v="0"/>
          <ac:picMkLst>
            <pc:docMk/>
            <pc:sldMk cId="1090337365" sldId="678"/>
            <ac:picMk id="4" creationId="{00000000-0000-0000-0000-000000000000}"/>
          </ac:picMkLst>
        </pc:picChg>
      </pc:sldChg>
      <pc:sldChg chg="modSp modNotes">
        <pc:chgData name="Dustin Rodgers" userId="4de77736-16f5-471f-bb57-3063e453934a" providerId="ADAL" clId="{862D96D4-674A-478F-A62C-137F8E814A4C}" dt="2023-09-01T19:20:13.431" v="0"/>
        <pc:sldMkLst>
          <pc:docMk/>
          <pc:sldMk cId="918912573" sldId="690"/>
        </pc:sldMkLst>
        <pc:spChg chg="mod">
          <ac:chgData name="Dustin Rodgers" userId="4de77736-16f5-471f-bb57-3063e453934a" providerId="ADAL" clId="{862D96D4-674A-478F-A62C-137F8E814A4C}" dt="2023-09-01T19:20:13.431" v="0"/>
          <ac:spMkLst>
            <pc:docMk/>
            <pc:sldMk cId="918912573" sldId="690"/>
            <ac:spMk id="7" creationId="{00000000-0000-0000-0000-000000000000}"/>
          </ac:spMkLst>
        </pc:spChg>
        <pc:picChg chg="mod">
          <ac:chgData name="Dustin Rodgers" userId="4de77736-16f5-471f-bb57-3063e453934a" providerId="ADAL" clId="{862D96D4-674A-478F-A62C-137F8E814A4C}" dt="2023-09-01T19:20:13.431" v="0"/>
          <ac:picMkLst>
            <pc:docMk/>
            <pc:sldMk cId="918912573" sldId="690"/>
            <ac:picMk id="4" creationId="{00000000-0000-0000-0000-000000000000}"/>
          </ac:picMkLst>
        </pc:picChg>
      </pc:sldChg>
      <pc:sldChg chg="modSp modNotes">
        <pc:chgData name="Dustin Rodgers" userId="4de77736-16f5-471f-bb57-3063e453934a" providerId="ADAL" clId="{862D96D4-674A-478F-A62C-137F8E814A4C}" dt="2023-09-01T19:20:13.431" v="0"/>
        <pc:sldMkLst>
          <pc:docMk/>
          <pc:sldMk cId="302331825" sldId="691"/>
        </pc:sldMkLst>
        <pc:spChg chg="mod">
          <ac:chgData name="Dustin Rodgers" userId="4de77736-16f5-471f-bb57-3063e453934a" providerId="ADAL" clId="{862D96D4-674A-478F-A62C-137F8E814A4C}" dt="2023-09-01T19:20:13.431" v="0"/>
          <ac:spMkLst>
            <pc:docMk/>
            <pc:sldMk cId="302331825" sldId="691"/>
            <ac:spMk id="7" creationId="{00000000-0000-0000-0000-000000000000}"/>
          </ac:spMkLst>
        </pc:spChg>
        <pc:picChg chg="mod">
          <ac:chgData name="Dustin Rodgers" userId="4de77736-16f5-471f-bb57-3063e453934a" providerId="ADAL" clId="{862D96D4-674A-478F-A62C-137F8E814A4C}" dt="2023-09-01T19:20:13.431" v="0"/>
          <ac:picMkLst>
            <pc:docMk/>
            <pc:sldMk cId="302331825" sldId="691"/>
            <ac:picMk id="5" creationId="{00000000-0000-0000-0000-000000000000}"/>
          </ac:picMkLst>
        </pc:picChg>
      </pc:sldChg>
      <pc:sldChg chg="modSp mod modClrScheme chgLayout">
        <pc:chgData name="Dustin Rodgers" userId="4de77736-16f5-471f-bb57-3063e453934a" providerId="ADAL" clId="{862D96D4-674A-478F-A62C-137F8E814A4C}" dt="2023-09-01T20:37:33.867" v="212" actId="207"/>
        <pc:sldMkLst>
          <pc:docMk/>
          <pc:sldMk cId="3686937238" sldId="713"/>
        </pc:sldMkLst>
        <pc:spChg chg="mod ord">
          <ac:chgData name="Dustin Rodgers" userId="4de77736-16f5-471f-bb57-3063e453934a" providerId="ADAL" clId="{862D96D4-674A-478F-A62C-137F8E814A4C}" dt="2023-09-01T20:36:00.055" v="185" actId="700"/>
          <ac:spMkLst>
            <pc:docMk/>
            <pc:sldMk cId="3686937238" sldId="713"/>
            <ac:spMk id="3" creationId="{00000000-0000-0000-0000-000000000000}"/>
          </ac:spMkLst>
        </pc:spChg>
        <pc:spChg chg="mod ord">
          <ac:chgData name="Dustin Rodgers" userId="4de77736-16f5-471f-bb57-3063e453934a" providerId="ADAL" clId="{862D96D4-674A-478F-A62C-137F8E814A4C}" dt="2023-09-01T20:37:33.867" v="212" actId="207"/>
          <ac:spMkLst>
            <pc:docMk/>
            <pc:sldMk cId="3686937238" sldId="713"/>
            <ac:spMk id="18" creationId="{00000000-0000-0000-0000-000000000000}"/>
          </ac:spMkLst>
        </pc:spChg>
        <pc:spChg chg="mod ord">
          <ac:chgData name="Dustin Rodgers" userId="4de77736-16f5-471f-bb57-3063e453934a" providerId="ADAL" clId="{862D96D4-674A-478F-A62C-137F8E814A4C}" dt="2023-09-01T20:36:00.055" v="185" actId="700"/>
          <ac:spMkLst>
            <pc:docMk/>
            <pc:sldMk cId="3686937238" sldId="713"/>
            <ac:spMk id="19" creationId="{00000000-0000-0000-0000-000000000000}"/>
          </ac:spMkLst>
        </pc:spChg>
        <pc:grpChg chg="mod">
          <ac:chgData name="Dustin Rodgers" userId="4de77736-16f5-471f-bb57-3063e453934a" providerId="ADAL" clId="{862D96D4-674A-478F-A62C-137F8E814A4C}" dt="2023-09-01T19:20:13.431" v="0"/>
          <ac:grpSpMkLst>
            <pc:docMk/>
            <pc:sldMk cId="3686937238" sldId="713"/>
            <ac:grpSpMk id="2" creationId="{15FCE158-A2B8-5F2D-81F2-46DDF4E9BF85}"/>
          </ac:grpSpMkLst>
        </pc:grpChg>
        <pc:picChg chg="mod">
          <ac:chgData name="Dustin Rodgers" userId="4de77736-16f5-471f-bb57-3063e453934a" providerId="ADAL" clId="{862D96D4-674A-478F-A62C-137F8E814A4C}" dt="2023-09-01T19:20:13.431" v="0"/>
          <ac:picMkLst>
            <pc:docMk/>
            <pc:sldMk cId="3686937238" sldId="713"/>
            <ac:picMk id="4" creationId="{DB519972-FAF2-333F-D195-96A6240801AE}"/>
          </ac:picMkLst>
        </pc:picChg>
        <pc:picChg chg="mod">
          <ac:chgData name="Dustin Rodgers" userId="4de77736-16f5-471f-bb57-3063e453934a" providerId="ADAL" clId="{862D96D4-674A-478F-A62C-137F8E814A4C}" dt="2023-09-01T19:20:13.431" v="0"/>
          <ac:picMkLst>
            <pc:docMk/>
            <pc:sldMk cId="3686937238" sldId="713"/>
            <ac:picMk id="9" creationId="{00000000-0000-0000-0000-000000000000}"/>
          </ac:picMkLst>
        </pc:picChg>
        <pc:picChg chg="mod">
          <ac:chgData name="Dustin Rodgers" userId="4de77736-16f5-471f-bb57-3063e453934a" providerId="ADAL" clId="{862D96D4-674A-478F-A62C-137F8E814A4C}" dt="2023-09-01T19:20:13.431" v="0"/>
          <ac:picMkLst>
            <pc:docMk/>
            <pc:sldMk cId="3686937238" sldId="713"/>
            <ac:picMk id="10" creationId="{00000000-0000-0000-0000-000000000000}"/>
          </ac:picMkLst>
        </pc:picChg>
        <pc:picChg chg="mod">
          <ac:chgData name="Dustin Rodgers" userId="4de77736-16f5-471f-bb57-3063e453934a" providerId="ADAL" clId="{862D96D4-674A-478F-A62C-137F8E814A4C}" dt="2023-09-01T19:20:13.431" v="0"/>
          <ac:picMkLst>
            <pc:docMk/>
            <pc:sldMk cId="3686937238" sldId="713"/>
            <ac:picMk id="12" creationId="{00000000-0000-0000-0000-000000000000}"/>
          </ac:picMkLst>
        </pc:picChg>
        <pc:picChg chg="mod">
          <ac:chgData name="Dustin Rodgers" userId="4de77736-16f5-471f-bb57-3063e453934a" providerId="ADAL" clId="{862D96D4-674A-478F-A62C-137F8E814A4C}" dt="2023-09-01T19:20:13.431" v="0"/>
          <ac:picMkLst>
            <pc:docMk/>
            <pc:sldMk cId="3686937238" sldId="713"/>
            <ac:picMk id="7171" creationId="{00000000-0000-0000-0000-000000000000}"/>
          </ac:picMkLst>
        </pc:picChg>
      </pc:sldChg>
      <pc:sldChg chg="modSp mod modClrScheme chgLayout">
        <pc:chgData name="Dustin Rodgers" userId="4de77736-16f5-471f-bb57-3063e453934a" providerId="ADAL" clId="{862D96D4-674A-478F-A62C-137F8E814A4C}" dt="2023-09-01T20:37:27.547" v="211" actId="207"/>
        <pc:sldMkLst>
          <pc:docMk/>
          <pc:sldMk cId="1024023595" sldId="714"/>
        </pc:sldMkLst>
        <pc:spChg chg="mod ord">
          <ac:chgData name="Dustin Rodgers" userId="4de77736-16f5-471f-bb57-3063e453934a" providerId="ADAL" clId="{862D96D4-674A-478F-A62C-137F8E814A4C}" dt="2023-09-01T20:36:00.055" v="185" actId="700"/>
          <ac:spMkLst>
            <pc:docMk/>
            <pc:sldMk cId="1024023595" sldId="714"/>
            <ac:spMk id="3" creationId="{00000000-0000-0000-0000-000000000000}"/>
          </ac:spMkLst>
        </pc:spChg>
        <pc:spChg chg="mod ord">
          <ac:chgData name="Dustin Rodgers" userId="4de77736-16f5-471f-bb57-3063e453934a" providerId="ADAL" clId="{862D96D4-674A-478F-A62C-137F8E814A4C}" dt="2023-09-01T20:37:27.547" v="211" actId="207"/>
          <ac:spMkLst>
            <pc:docMk/>
            <pc:sldMk cId="1024023595" sldId="714"/>
            <ac:spMk id="21" creationId="{00000000-0000-0000-0000-000000000000}"/>
          </ac:spMkLst>
        </pc:spChg>
        <pc:spChg chg="mod ord">
          <ac:chgData name="Dustin Rodgers" userId="4de77736-16f5-471f-bb57-3063e453934a" providerId="ADAL" clId="{862D96D4-674A-478F-A62C-137F8E814A4C}" dt="2023-09-01T20:36:00.055" v="185" actId="700"/>
          <ac:spMkLst>
            <pc:docMk/>
            <pc:sldMk cId="1024023595" sldId="714"/>
            <ac:spMk id="22" creationId="{00000000-0000-0000-0000-000000000000}"/>
          </ac:spMkLst>
        </pc:spChg>
        <pc:picChg chg="mod">
          <ac:chgData name="Dustin Rodgers" userId="4de77736-16f5-471f-bb57-3063e453934a" providerId="ADAL" clId="{862D96D4-674A-478F-A62C-137F8E814A4C}" dt="2023-09-01T19:20:13.431" v="0"/>
          <ac:picMkLst>
            <pc:docMk/>
            <pc:sldMk cId="1024023595" sldId="714"/>
            <ac:picMk id="19" creationId="{00000000-0000-0000-0000-000000000000}"/>
          </ac:picMkLst>
        </pc:picChg>
      </pc:sldChg>
      <pc:sldChg chg="modSp mod modClrScheme chgLayout">
        <pc:chgData name="Dustin Rodgers" userId="4de77736-16f5-471f-bb57-3063e453934a" providerId="ADAL" clId="{862D96D4-674A-478F-A62C-137F8E814A4C}" dt="2023-09-01T20:36:20.788" v="191" actId="207"/>
        <pc:sldMkLst>
          <pc:docMk/>
          <pc:sldMk cId="900546994" sldId="715"/>
        </pc:sldMkLst>
        <pc:spChg chg="mod ord">
          <ac:chgData name="Dustin Rodgers" userId="4de77736-16f5-471f-bb57-3063e453934a" providerId="ADAL" clId="{862D96D4-674A-478F-A62C-137F8E814A4C}" dt="2023-09-01T20:36:00.055" v="185" actId="700"/>
          <ac:spMkLst>
            <pc:docMk/>
            <pc:sldMk cId="900546994" sldId="715"/>
            <ac:spMk id="3" creationId="{00000000-0000-0000-0000-000000000000}"/>
          </ac:spMkLst>
        </pc:spChg>
        <pc:spChg chg="mod">
          <ac:chgData name="Dustin Rodgers" userId="4de77736-16f5-471f-bb57-3063e453934a" providerId="ADAL" clId="{862D96D4-674A-478F-A62C-137F8E814A4C}" dt="2023-09-01T19:20:13.431" v="0"/>
          <ac:spMkLst>
            <pc:docMk/>
            <pc:sldMk cId="900546994" sldId="715"/>
            <ac:spMk id="10" creationId="{00000000-0000-0000-0000-000000000000}"/>
          </ac:spMkLst>
        </pc:spChg>
        <pc:spChg chg="mod ord">
          <ac:chgData name="Dustin Rodgers" userId="4de77736-16f5-471f-bb57-3063e453934a" providerId="ADAL" clId="{862D96D4-674A-478F-A62C-137F8E814A4C}" dt="2023-09-01T20:36:20.788" v="191" actId="207"/>
          <ac:spMkLst>
            <pc:docMk/>
            <pc:sldMk cId="900546994" sldId="715"/>
            <ac:spMk id="11" creationId="{00000000-0000-0000-0000-000000000000}"/>
          </ac:spMkLst>
        </pc:spChg>
        <pc:spChg chg="mod ord">
          <ac:chgData name="Dustin Rodgers" userId="4de77736-16f5-471f-bb57-3063e453934a" providerId="ADAL" clId="{862D96D4-674A-478F-A62C-137F8E814A4C}" dt="2023-09-01T20:36:00.055" v="185" actId="700"/>
          <ac:spMkLst>
            <pc:docMk/>
            <pc:sldMk cId="900546994" sldId="715"/>
            <ac:spMk id="12" creationId="{00000000-0000-0000-0000-000000000000}"/>
          </ac:spMkLst>
        </pc:spChg>
        <pc:picChg chg="mod">
          <ac:chgData name="Dustin Rodgers" userId="4de77736-16f5-471f-bb57-3063e453934a" providerId="ADAL" clId="{862D96D4-674A-478F-A62C-137F8E814A4C}" dt="2023-09-01T19:20:13.431" v="0"/>
          <ac:picMkLst>
            <pc:docMk/>
            <pc:sldMk cId="900546994" sldId="715"/>
            <ac:picMk id="5" creationId="{00000000-0000-0000-0000-000000000000}"/>
          </ac:picMkLst>
        </pc:picChg>
        <pc:picChg chg="mod">
          <ac:chgData name="Dustin Rodgers" userId="4de77736-16f5-471f-bb57-3063e453934a" providerId="ADAL" clId="{862D96D4-674A-478F-A62C-137F8E814A4C}" dt="2023-09-01T19:20:13.431" v="0"/>
          <ac:picMkLst>
            <pc:docMk/>
            <pc:sldMk cId="900546994" sldId="715"/>
            <ac:picMk id="6" creationId="{00000000-0000-0000-0000-000000000000}"/>
          </ac:picMkLst>
        </pc:picChg>
      </pc:sldChg>
      <pc:sldChg chg="modSp mod modClrScheme chgLayout">
        <pc:chgData name="Dustin Rodgers" userId="4de77736-16f5-471f-bb57-3063e453934a" providerId="ADAL" clId="{862D96D4-674A-478F-A62C-137F8E814A4C}" dt="2023-09-01T20:36:17.718" v="190" actId="207"/>
        <pc:sldMkLst>
          <pc:docMk/>
          <pc:sldMk cId="3202337864" sldId="717"/>
        </pc:sldMkLst>
        <pc:spChg chg="mod ord">
          <ac:chgData name="Dustin Rodgers" userId="4de77736-16f5-471f-bb57-3063e453934a" providerId="ADAL" clId="{862D96D4-674A-478F-A62C-137F8E814A4C}" dt="2023-09-01T20:36:00.055" v="185" actId="700"/>
          <ac:spMkLst>
            <pc:docMk/>
            <pc:sldMk cId="3202337864" sldId="717"/>
            <ac:spMk id="3" creationId="{00000000-0000-0000-0000-000000000000}"/>
          </ac:spMkLst>
        </pc:spChg>
        <pc:spChg chg="mod">
          <ac:chgData name="Dustin Rodgers" userId="4de77736-16f5-471f-bb57-3063e453934a" providerId="ADAL" clId="{862D96D4-674A-478F-A62C-137F8E814A4C}" dt="2023-09-01T19:20:13.431" v="0"/>
          <ac:spMkLst>
            <pc:docMk/>
            <pc:sldMk cId="3202337864" sldId="717"/>
            <ac:spMk id="7" creationId="{00000000-0000-0000-0000-000000000000}"/>
          </ac:spMkLst>
        </pc:spChg>
        <pc:spChg chg="mod">
          <ac:chgData name="Dustin Rodgers" userId="4de77736-16f5-471f-bb57-3063e453934a" providerId="ADAL" clId="{862D96D4-674A-478F-A62C-137F8E814A4C}" dt="2023-09-01T19:20:13.431" v="0"/>
          <ac:spMkLst>
            <pc:docMk/>
            <pc:sldMk cId="3202337864" sldId="717"/>
            <ac:spMk id="8" creationId="{00000000-0000-0000-0000-000000000000}"/>
          </ac:spMkLst>
        </pc:spChg>
        <pc:spChg chg="mod ord">
          <ac:chgData name="Dustin Rodgers" userId="4de77736-16f5-471f-bb57-3063e453934a" providerId="ADAL" clId="{862D96D4-674A-478F-A62C-137F8E814A4C}" dt="2023-09-01T20:36:17.718" v="190" actId="207"/>
          <ac:spMkLst>
            <pc:docMk/>
            <pc:sldMk cId="3202337864" sldId="717"/>
            <ac:spMk id="13" creationId="{00000000-0000-0000-0000-000000000000}"/>
          </ac:spMkLst>
        </pc:spChg>
        <pc:spChg chg="mod ord">
          <ac:chgData name="Dustin Rodgers" userId="4de77736-16f5-471f-bb57-3063e453934a" providerId="ADAL" clId="{862D96D4-674A-478F-A62C-137F8E814A4C}" dt="2023-09-01T20:36:00.055" v="185" actId="700"/>
          <ac:spMkLst>
            <pc:docMk/>
            <pc:sldMk cId="3202337864" sldId="717"/>
            <ac:spMk id="14" creationId="{00000000-0000-0000-0000-000000000000}"/>
          </ac:spMkLst>
        </pc:spChg>
        <pc:picChg chg="mod">
          <ac:chgData name="Dustin Rodgers" userId="4de77736-16f5-471f-bb57-3063e453934a" providerId="ADAL" clId="{862D96D4-674A-478F-A62C-137F8E814A4C}" dt="2023-09-01T19:20:13.431" v="0"/>
          <ac:picMkLst>
            <pc:docMk/>
            <pc:sldMk cId="3202337864" sldId="717"/>
            <ac:picMk id="6" creationId="{00000000-0000-0000-0000-000000000000}"/>
          </ac:picMkLst>
        </pc:picChg>
        <pc:picChg chg="mod">
          <ac:chgData name="Dustin Rodgers" userId="4de77736-16f5-471f-bb57-3063e453934a" providerId="ADAL" clId="{862D96D4-674A-478F-A62C-137F8E814A4C}" dt="2023-09-01T19:20:13.431" v="0"/>
          <ac:picMkLst>
            <pc:docMk/>
            <pc:sldMk cId="3202337864" sldId="717"/>
            <ac:picMk id="10242" creationId="{00000000-0000-0000-0000-000000000000}"/>
          </ac:picMkLst>
        </pc:picChg>
        <pc:picChg chg="mod">
          <ac:chgData name="Dustin Rodgers" userId="4de77736-16f5-471f-bb57-3063e453934a" providerId="ADAL" clId="{862D96D4-674A-478F-A62C-137F8E814A4C}" dt="2023-09-01T19:20:13.431" v="0"/>
          <ac:picMkLst>
            <pc:docMk/>
            <pc:sldMk cId="3202337864" sldId="717"/>
            <ac:picMk id="26625" creationId="{00000000-0000-0000-0000-000000000000}"/>
          </ac:picMkLst>
        </pc:picChg>
        <pc:picChg chg="mod">
          <ac:chgData name="Dustin Rodgers" userId="4de77736-16f5-471f-bb57-3063e453934a" providerId="ADAL" clId="{862D96D4-674A-478F-A62C-137F8E814A4C}" dt="2023-09-01T19:20:13.431" v="0"/>
          <ac:picMkLst>
            <pc:docMk/>
            <pc:sldMk cId="3202337864" sldId="717"/>
            <ac:picMk id="26626" creationId="{00000000-0000-0000-0000-000000000000}"/>
          </ac:picMkLst>
        </pc:picChg>
      </pc:sldChg>
      <pc:sldChg chg="modSp mod modClrScheme chgLayout">
        <pc:chgData name="Dustin Rodgers" userId="4de77736-16f5-471f-bb57-3063e453934a" providerId="ADAL" clId="{862D96D4-674A-478F-A62C-137F8E814A4C}" dt="2023-09-01T20:36:14.056" v="189" actId="207"/>
        <pc:sldMkLst>
          <pc:docMk/>
          <pc:sldMk cId="2598459765" sldId="723"/>
        </pc:sldMkLst>
        <pc:spChg chg="mod ord">
          <ac:chgData name="Dustin Rodgers" userId="4de77736-16f5-471f-bb57-3063e453934a" providerId="ADAL" clId="{862D96D4-674A-478F-A62C-137F8E814A4C}" dt="2023-09-01T20:36:00.055" v="185" actId="700"/>
          <ac:spMkLst>
            <pc:docMk/>
            <pc:sldMk cId="2598459765" sldId="723"/>
            <ac:spMk id="3" creationId="{00000000-0000-0000-0000-000000000000}"/>
          </ac:spMkLst>
        </pc:spChg>
        <pc:spChg chg="mod">
          <ac:chgData name="Dustin Rodgers" userId="4de77736-16f5-471f-bb57-3063e453934a" providerId="ADAL" clId="{862D96D4-674A-478F-A62C-137F8E814A4C}" dt="2023-09-01T19:20:13.431" v="0"/>
          <ac:spMkLst>
            <pc:docMk/>
            <pc:sldMk cId="2598459765" sldId="723"/>
            <ac:spMk id="5" creationId="{00000000-0000-0000-0000-000000000000}"/>
          </ac:spMkLst>
        </pc:spChg>
        <pc:spChg chg="mod">
          <ac:chgData name="Dustin Rodgers" userId="4de77736-16f5-471f-bb57-3063e453934a" providerId="ADAL" clId="{862D96D4-674A-478F-A62C-137F8E814A4C}" dt="2023-09-01T19:20:13.431" v="0"/>
          <ac:spMkLst>
            <pc:docMk/>
            <pc:sldMk cId="2598459765" sldId="723"/>
            <ac:spMk id="9" creationId="{00000000-0000-0000-0000-000000000000}"/>
          </ac:spMkLst>
        </pc:spChg>
        <pc:spChg chg="mod ord">
          <ac:chgData name="Dustin Rodgers" userId="4de77736-16f5-471f-bb57-3063e453934a" providerId="ADAL" clId="{862D96D4-674A-478F-A62C-137F8E814A4C}" dt="2023-09-01T20:36:14.056" v="189" actId="207"/>
          <ac:spMkLst>
            <pc:docMk/>
            <pc:sldMk cId="2598459765" sldId="723"/>
            <ac:spMk id="11" creationId="{00000000-0000-0000-0000-000000000000}"/>
          </ac:spMkLst>
        </pc:spChg>
        <pc:spChg chg="mod ord">
          <ac:chgData name="Dustin Rodgers" userId="4de77736-16f5-471f-bb57-3063e453934a" providerId="ADAL" clId="{862D96D4-674A-478F-A62C-137F8E814A4C}" dt="2023-09-01T20:36:00.055" v="185" actId="700"/>
          <ac:spMkLst>
            <pc:docMk/>
            <pc:sldMk cId="2598459765" sldId="723"/>
            <ac:spMk id="12" creationId="{00000000-0000-0000-0000-000000000000}"/>
          </ac:spMkLst>
        </pc:spChg>
        <pc:picChg chg="mod">
          <ac:chgData name="Dustin Rodgers" userId="4de77736-16f5-471f-bb57-3063e453934a" providerId="ADAL" clId="{862D96D4-674A-478F-A62C-137F8E814A4C}" dt="2023-09-01T19:20:13.431" v="0"/>
          <ac:picMkLst>
            <pc:docMk/>
            <pc:sldMk cId="2598459765" sldId="723"/>
            <ac:picMk id="7" creationId="{00000000-0000-0000-0000-000000000000}"/>
          </ac:picMkLst>
        </pc:picChg>
        <pc:picChg chg="mod">
          <ac:chgData name="Dustin Rodgers" userId="4de77736-16f5-471f-bb57-3063e453934a" providerId="ADAL" clId="{862D96D4-674A-478F-A62C-137F8E814A4C}" dt="2023-09-01T19:20:13.431" v="0"/>
          <ac:picMkLst>
            <pc:docMk/>
            <pc:sldMk cId="2598459765" sldId="723"/>
            <ac:picMk id="8" creationId="{00000000-0000-0000-0000-000000000000}"/>
          </ac:picMkLst>
        </pc:picChg>
      </pc:sldChg>
      <pc:sldChg chg="modSp mod modClrScheme chgLayout">
        <pc:chgData name="Dustin Rodgers" userId="4de77736-16f5-471f-bb57-3063e453934a" providerId="ADAL" clId="{862D96D4-674A-478F-A62C-137F8E814A4C}" dt="2023-09-01T20:37:24.799" v="210" actId="207"/>
        <pc:sldMkLst>
          <pc:docMk/>
          <pc:sldMk cId="638799892" sldId="725"/>
        </pc:sldMkLst>
        <pc:spChg chg="mod ord">
          <ac:chgData name="Dustin Rodgers" userId="4de77736-16f5-471f-bb57-3063e453934a" providerId="ADAL" clId="{862D96D4-674A-478F-A62C-137F8E814A4C}" dt="2023-09-01T20:37:24.799" v="210" actId="207"/>
          <ac:spMkLst>
            <pc:docMk/>
            <pc:sldMk cId="638799892" sldId="725"/>
            <ac:spMk id="12" creationId="{00000000-0000-0000-0000-000000000000}"/>
          </ac:spMkLst>
        </pc:spChg>
        <pc:spChg chg="mod ord">
          <ac:chgData name="Dustin Rodgers" userId="4de77736-16f5-471f-bb57-3063e453934a" providerId="ADAL" clId="{862D96D4-674A-478F-A62C-137F8E814A4C}" dt="2023-09-01T20:36:00.055" v="185" actId="700"/>
          <ac:spMkLst>
            <pc:docMk/>
            <pc:sldMk cId="638799892" sldId="725"/>
            <ac:spMk id="14" creationId="{00000000-0000-0000-0000-000000000000}"/>
          </ac:spMkLst>
        </pc:spChg>
        <pc:picChg chg="mod ord">
          <ac:chgData name="Dustin Rodgers" userId="4de77736-16f5-471f-bb57-3063e453934a" providerId="ADAL" clId="{862D96D4-674A-478F-A62C-137F8E814A4C}" dt="2023-09-01T20:36:00.055" v="185" actId="700"/>
          <ac:picMkLst>
            <pc:docMk/>
            <pc:sldMk cId="638799892" sldId="725"/>
            <ac:picMk id="10" creationId="{00000000-0000-0000-0000-000000000000}"/>
          </ac:picMkLst>
        </pc:picChg>
        <pc:picChg chg="mod ord">
          <ac:chgData name="Dustin Rodgers" userId="4de77736-16f5-471f-bb57-3063e453934a" providerId="ADAL" clId="{862D96D4-674A-478F-A62C-137F8E814A4C}" dt="2023-09-01T20:36:00.055" v="185" actId="700"/>
          <ac:picMkLst>
            <pc:docMk/>
            <pc:sldMk cId="638799892" sldId="725"/>
            <ac:picMk id="11" creationId="{00000000-0000-0000-0000-000000000000}"/>
          </ac:picMkLst>
        </pc:picChg>
        <pc:picChg chg="mod">
          <ac:chgData name="Dustin Rodgers" userId="4de77736-16f5-471f-bb57-3063e453934a" providerId="ADAL" clId="{862D96D4-674A-478F-A62C-137F8E814A4C}" dt="2023-09-01T19:20:13.431" v="0"/>
          <ac:picMkLst>
            <pc:docMk/>
            <pc:sldMk cId="638799892" sldId="725"/>
            <ac:picMk id="22" creationId="{00000000-0000-0000-0000-000000000000}"/>
          </ac:picMkLst>
        </pc:picChg>
        <pc:cxnChg chg="mod">
          <ac:chgData name="Dustin Rodgers" userId="4de77736-16f5-471f-bb57-3063e453934a" providerId="ADAL" clId="{862D96D4-674A-478F-A62C-137F8E814A4C}" dt="2023-09-01T19:20:13.431" v="0"/>
          <ac:cxnSpMkLst>
            <pc:docMk/>
            <pc:sldMk cId="638799892" sldId="725"/>
            <ac:cxnSpMk id="13" creationId="{00000000-0000-0000-0000-000000000000}"/>
          </ac:cxnSpMkLst>
        </pc:cxnChg>
      </pc:sldChg>
      <pc:sldChg chg="modSp mod modClrScheme chgLayout">
        <pc:chgData name="Dustin Rodgers" userId="4de77736-16f5-471f-bb57-3063e453934a" providerId="ADAL" clId="{862D96D4-674A-478F-A62C-137F8E814A4C}" dt="2023-09-01T20:36:00.055" v="185" actId="700"/>
        <pc:sldMkLst>
          <pc:docMk/>
          <pc:sldMk cId="4243488501" sldId="726"/>
        </pc:sldMkLst>
        <pc:spChg chg="mod ord">
          <ac:chgData name="Dustin Rodgers" userId="4de77736-16f5-471f-bb57-3063e453934a" providerId="ADAL" clId="{862D96D4-674A-478F-A62C-137F8E814A4C}" dt="2023-09-01T20:36:00.055" v="185" actId="700"/>
          <ac:spMkLst>
            <pc:docMk/>
            <pc:sldMk cId="4243488501" sldId="726"/>
            <ac:spMk id="3" creationId="{00000000-0000-0000-0000-000000000000}"/>
          </ac:spMkLst>
        </pc:spChg>
        <pc:spChg chg="mod ord">
          <ac:chgData name="Dustin Rodgers" userId="4de77736-16f5-471f-bb57-3063e453934a" providerId="ADAL" clId="{862D96D4-674A-478F-A62C-137F8E814A4C}" dt="2023-09-01T20:36:00.055" v="185" actId="700"/>
          <ac:spMkLst>
            <pc:docMk/>
            <pc:sldMk cId="4243488501" sldId="726"/>
            <ac:spMk id="11" creationId="{00000000-0000-0000-0000-000000000000}"/>
          </ac:spMkLst>
        </pc:spChg>
        <pc:spChg chg="mod ord">
          <ac:chgData name="Dustin Rodgers" userId="4de77736-16f5-471f-bb57-3063e453934a" providerId="ADAL" clId="{862D96D4-674A-478F-A62C-137F8E814A4C}" dt="2023-09-01T20:36:00.055" v="185" actId="700"/>
          <ac:spMkLst>
            <pc:docMk/>
            <pc:sldMk cId="4243488501" sldId="726"/>
            <ac:spMk id="12" creationId="{00000000-0000-0000-0000-000000000000}"/>
          </ac:spMkLst>
        </pc:spChg>
        <pc:picChg chg="mod">
          <ac:chgData name="Dustin Rodgers" userId="4de77736-16f5-471f-bb57-3063e453934a" providerId="ADAL" clId="{862D96D4-674A-478F-A62C-137F8E814A4C}" dt="2023-09-01T19:20:13.431" v="0"/>
          <ac:picMkLst>
            <pc:docMk/>
            <pc:sldMk cId="4243488501" sldId="726"/>
            <ac:picMk id="7" creationId="{00000000-0000-0000-0000-000000000000}"/>
          </ac:picMkLst>
        </pc:picChg>
        <pc:picChg chg="mod">
          <ac:chgData name="Dustin Rodgers" userId="4de77736-16f5-471f-bb57-3063e453934a" providerId="ADAL" clId="{862D96D4-674A-478F-A62C-137F8E814A4C}" dt="2023-09-01T19:20:13.431" v="0"/>
          <ac:picMkLst>
            <pc:docMk/>
            <pc:sldMk cId="4243488501" sldId="726"/>
            <ac:picMk id="9" creationId="{00000000-0000-0000-0000-000000000000}"/>
          </ac:picMkLst>
        </pc:picChg>
        <pc:picChg chg="mod">
          <ac:chgData name="Dustin Rodgers" userId="4de77736-16f5-471f-bb57-3063e453934a" providerId="ADAL" clId="{862D96D4-674A-478F-A62C-137F8E814A4C}" dt="2023-09-01T19:20:13.431" v="0"/>
          <ac:picMkLst>
            <pc:docMk/>
            <pc:sldMk cId="4243488501" sldId="726"/>
            <ac:picMk id="10" creationId="{00000000-0000-0000-0000-000000000000}"/>
          </ac:picMkLst>
        </pc:picChg>
      </pc:sldChg>
      <pc:sldChg chg="modSp mod modClrScheme chgLayout modNotes">
        <pc:chgData name="Dustin Rodgers" userId="4de77736-16f5-471f-bb57-3063e453934a" providerId="ADAL" clId="{862D96D4-674A-478F-A62C-137F8E814A4C}" dt="2023-09-01T20:36:11.090" v="188" actId="207"/>
        <pc:sldMkLst>
          <pc:docMk/>
          <pc:sldMk cId="568720740" sldId="727"/>
        </pc:sldMkLst>
        <pc:spChg chg="mod ord">
          <ac:chgData name="Dustin Rodgers" userId="4de77736-16f5-471f-bb57-3063e453934a" providerId="ADAL" clId="{862D96D4-674A-478F-A62C-137F8E814A4C}" dt="2023-09-01T20:36:00.055" v="185" actId="700"/>
          <ac:spMkLst>
            <pc:docMk/>
            <pc:sldMk cId="568720740" sldId="727"/>
            <ac:spMk id="3" creationId="{00000000-0000-0000-0000-000000000000}"/>
          </ac:spMkLst>
        </pc:spChg>
        <pc:spChg chg="mod">
          <ac:chgData name="Dustin Rodgers" userId="4de77736-16f5-471f-bb57-3063e453934a" providerId="ADAL" clId="{862D96D4-674A-478F-A62C-137F8E814A4C}" dt="2023-09-01T19:20:13.431" v="0"/>
          <ac:spMkLst>
            <pc:docMk/>
            <pc:sldMk cId="568720740" sldId="727"/>
            <ac:spMk id="6" creationId="{00000000-0000-0000-0000-000000000000}"/>
          </ac:spMkLst>
        </pc:spChg>
        <pc:spChg chg="mod">
          <ac:chgData name="Dustin Rodgers" userId="4de77736-16f5-471f-bb57-3063e453934a" providerId="ADAL" clId="{862D96D4-674A-478F-A62C-137F8E814A4C}" dt="2023-09-01T19:20:13.431" v="0"/>
          <ac:spMkLst>
            <pc:docMk/>
            <pc:sldMk cId="568720740" sldId="727"/>
            <ac:spMk id="9" creationId="{00000000-0000-0000-0000-000000000000}"/>
          </ac:spMkLst>
        </pc:spChg>
        <pc:spChg chg="mod">
          <ac:chgData name="Dustin Rodgers" userId="4de77736-16f5-471f-bb57-3063e453934a" providerId="ADAL" clId="{862D96D4-674A-478F-A62C-137F8E814A4C}" dt="2023-09-01T19:20:13.431" v="0"/>
          <ac:spMkLst>
            <pc:docMk/>
            <pc:sldMk cId="568720740" sldId="727"/>
            <ac:spMk id="10" creationId="{00000000-0000-0000-0000-000000000000}"/>
          </ac:spMkLst>
        </pc:spChg>
        <pc:spChg chg="mod ord">
          <ac:chgData name="Dustin Rodgers" userId="4de77736-16f5-471f-bb57-3063e453934a" providerId="ADAL" clId="{862D96D4-674A-478F-A62C-137F8E814A4C}" dt="2023-09-01T20:36:11.090" v="188" actId="207"/>
          <ac:spMkLst>
            <pc:docMk/>
            <pc:sldMk cId="568720740" sldId="727"/>
            <ac:spMk id="12" creationId="{00000000-0000-0000-0000-000000000000}"/>
          </ac:spMkLst>
        </pc:spChg>
        <pc:spChg chg="mod ord">
          <ac:chgData name="Dustin Rodgers" userId="4de77736-16f5-471f-bb57-3063e453934a" providerId="ADAL" clId="{862D96D4-674A-478F-A62C-137F8E814A4C}" dt="2023-09-01T20:36:00.055" v="185" actId="700"/>
          <ac:spMkLst>
            <pc:docMk/>
            <pc:sldMk cId="568720740" sldId="727"/>
            <ac:spMk id="13" creationId="{00000000-0000-0000-0000-000000000000}"/>
          </ac:spMkLst>
        </pc:spChg>
        <pc:picChg chg="mod">
          <ac:chgData name="Dustin Rodgers" userId="4de77736-16f5-471f-bb57-3063e453934a" providerId="ADAL" clId="{862D96D4-674A-478F-A62C-137F8E814A4C}" dt="2023-09-01T19:20:13.431" v="0"/>
          <ac:picMkLst>
            <pc:docMk/>
            <pc:sldMk cId="568720740" sldId="727"/>
            <ac:picMk id="5" creationId="{00000000-0000-0000-0000-000000000000}"/>
          </ac:picMkLst>
        </pc:picChg>
        <pc:picChg chg="mod">
          <ac:chgData name="Dustin Rodgers" userId="4de77736-16f5-471f-bb57-3063e453934a" providerId="ADAL" clId="{862D96D4-674A-478F-A62C-137F8E814A4C}" dt="2023-09-01T19:20:13.431" v="0"/>
          <ac:picMkLst>
            <pc:docMk/>
            <pc:sldMk cId="568720740" sldId="727"/>
            <ac:picMk id="7" creationId="{00000000-0000-0000-0000-000000000000}"/>
          </ac:picMkLst>
        </pc:picChg>
      </pc:sldChg>
      <pc:sldChg chg="modSp mod modClrScheme chgLayout">
        <pc:chgData name="Dustin Rodgers" userId="4de77736-16f5-471f-bb57-3063e453934a" providerId="ADAL" clId="{862D96D4-674A-478F-A62C-137F8E814A4C}" dt="2023-09-01T20:36:03.145" v="186" actId="207"/>
        <pc:sldMkLst>
          <pc:docMk/>
          <pc:sldMk cId="1433568482" sldId="728"/>
        </pc:sldMkLst>
        <pc:spChg chg="mod">
          <ac:chgData name="Dustin Rodgers" userId="4de77736-16f5-471f-bb57-3063e453934a" providerId="ADAL" clId="{862D96D4-674A-478F-A62C-137F8E814A4C}" dt="2023-09-01T19:20:13.431" v="0"/>
          <ac:spMkLst>
            <pc:docMk/>
            <pc:sldMk cId="1433568482" sldId="728"/>
            <ac:spMk id="10" creationId="{00000000-0000-0000-0000-000000000000}"/>
          </ac:spMkLst>
        </pc:spChg>
        <pc:spChg chg="mod">
          <ac:chgData name="Dustin Rodgers" userId="4de77736-16f5-471f-bb57-3063e453934a" providerId="ADAL" clId="{862D96D4-674A-478F-A62C-137F8E814A4C}" dt="2023-09-01T19:20:13.431" v="0"/>
          <ac:spMkLst>
            <pc:docMk/>
            <pc:sldMk cId="1433568482" sldId="728"/>
            <ac:spMk id="11" creationId="{00000000-0000-0000-0000-000000000000}"/>
          </ac:spMkLst>
        </pc:spChg>
        <pc:spChg chg="mod">
          <ac:chgData name="Dustin Rodgers" userId="4de77736-16f5-471f-bb57-3063e453934a" providerId="ADAL" clId="{862D96D4-674A-478F-A62C-137F8E814A4C}" dt="2023-09-01T19:20:13.431" v="0"/>
          <ac:spMkLst>
            <pc:docMk/>
            <pc:sldMk cId="1433568482" sldId="728"/>
            <ac:spMk id="13" creationId="{00000000-0000-0000-0000-000000000000}"/>
          </ac:spMkLst>
        </pc:spChg>
        <pc:spChg chg="mod ord">
          <ac:chgData name="Dustin Rodgers" userId="4de77736-16f5-471f-bb57-3063e453934a" providerId="ADAL" clId="{862D96D4-674A-478F-A62C-137F8E814A4C}" dt="2023-09-01T20:36:03.145" v="186" actId="207"/>
          <ac:spMkLst>
            <pc:docMk/>
            <pc:sldMk cId="1433568482" sldId="728"/>
            <ac:spMk id="14" creationId="{00000000-0000-0000-0000-000000000000}"/>
          </ac:spMkLst>
        </pc:spChg>
        <pc:spChg chg="mod ord">
          <ac:chgData name="Dustin Rodgers" userId="4de77736-16f5-471f-bb57-3063e453934a" providerId="ADAL" clId="{862D96D4-674A-478F-A62C-137F8E814A4C}" dt="2023-09-01T20:36:00.055" v="185" actId="700"/>
          <ac:spMkLst>
            <pc:docMk/>
            <pc:sldMk cId="1433568482" sldId="728"/>
            <ac:spMk id="15" creationId="{00000000-0000-0000-0000-000000000000}"/>
          </ac:spMkLst>
        </pc:spChg>
        <pc:spChg chg="mod ord">
          <ac:chgData name="Dustin Rodgers" userId="4de77736-16f5-471f-bb57-3063e453934a" providerId="ADAL" clId="{862D96D4-674A-478F-A62C-137F8E814A4C}" dt="2023-09-01T20:36:00.055" v="185" actId="700"/>
          <ac:spMkLst>
            <pc:docMk/>
            <pc:sldMk cId="1433568482" sldId="728"/>
            <ac:spMk id="16" creationId="{00000000-0000-0000-0000-000000000000}"/>
          </ac:spMkLst>
        </pc:spChg>
        <pc:picChg chg="mod">
          <ac:chgData name="Dustin Rodgers" userId="4de77736-16f5-471f-bb57-3063e453934a" providerId="ADAL" clId="{862D96D4-674A-478F-A62C-137F8E814A4C}" dt="2023-09-01T19:20:13.431" v="0"/>
          <ac:picMkLst>
            <pc:docMk/>
            <pc:sldMk cId="1433568482" sldId="728"/>
            <ac:picMk id="9" creationId="{00000000-0000-0000-0000-000000000000}"/>
          </ac:picMkLst>
        </pc:picChg>
        <pc:picChg chg="mod">
          <ac:chgData name="Dustin Rodgers" userId="4de77736-16f5-471f-bb57-3063e453934a" providerId="ADAL" clId="{862D96D4-674A-478F-A62C-137F8E814A4C}" dt="2023-09-01T19:20:13.431" v="0"/>
          <ac:picMkLst>
            <pc:docMk/>
            <pc:sldMk cId="1433568482" sldId="728"/>
            <ac:picMk id="12" creationId="{00000000-0000-0000-0000-000000000000}"/>
          </ac:picMkLst>
        </pc:picChg>
      </pc:sldChg>
      <pc:sldChg chg="modSp mod modClrScheme chgLayout">
        <pc:chgData name="Dustin Rodgers" userId="4de77736-16f5-471f-bb57-3063e453934a" providerId="ADAL" clId="{862D96D4-674A-478F-A62C-137F8E814A4C}" dt="2023-09-01T20:36:07.533" v="187" actId="207"/>
        <pc:sldMkLst>
          <pc:docMk/>
          <pc:sldMk cId="1398193360" sldId="729"/>
        </pc:sldMkLst>
        <pc:spChg chg="mod ord">
          <ac:chgData name="Dustin Rodgers" userId="4de77736-16f5-471f-bb57-3063e453934a" providerId="ADAL" clId="{862D96D4-674A-478F-A62C-137F8E814A4C}" dt="2023-09-01T20:36:00.055" v="185" actId="700"/>
          <ac:spMkLst>
            <pc:docMk/>
            <pc:sldMk cId="1398193360" sldId="729"/>
            <ac:spMk id="8" creationId="{00000000-0000-0000-0000-000000000000}"/>
          </ac:spMkLst>
        </pc:spChg>
        <pc:spChg chg="mod">
          <ac:chgData name="Dustin Rodgers" userId="4de77736-16f5-471f-bb57-3063e453934a" providerId="ADAL" clId="{862D96D4-674A-478F-A62C-137F8E814A4C}" dt="2023-09-01T19:20:13.431" v="0"/>
          <ac:spMkLst>
            <pc:docMk/>
            <pc:sldMk cId="1398193360" sldId="729"/>
            <ac:spMk id="9" creationId="{00000000-0000-0000-0000-000000000000}"/>
          </ac:spMkLst>
        </pc:spChg>
        <pc:spChg chg="mod">
          <ac:chgData name="Dustin Rodgers" userId="4de77736-16f5-471f-bb57-3063e453934a" providerId="ADAL" clId="{862D96D4-674A-478F-A62C-137F8E814A4C}" dt="2023-09-01T19:20:13.431" v="0"/>
          <ac:spMkLst>
            <pc:docMk/>
            <pc:sldMk cId="1398193360" sldId="729"/>
            <ac:spMk id="10" creationId="{00000000-0000-0000-0000-000000000000}"/>
          </ac:spMkLst>
        </pc:spChg>
        <pc:spChg chg="mod">
          <ac:chgData name="Dustin Rodgers" userId="4de77736-16f5-471f-bb57-3063e453934a" providerId="ADAL" clId="{862D96D4-674A-478F-A62C-137F8E814A4C}" dt="2023-09-01T19:20:13.431" v="0"/>
          <ac:spMkLst>
            <pc:docMk/>
            <pc:sldMk cId="1398193360" sldId="729"/>
            <ac:spMk id="12" creationId="{00000000-0000-0000-0000-000000000000}"/>
          </ac:spMkLst>
        </pc:spChg>
        <pc:spChg chg="mod ord">
          <ac:chgData name="Dustin Rodgers" userId="4de77736-16f5-471f-bb57-3063e453934a" providerId="ADAL" clId="{862D96D4-674A-478F-A62C-137F8E814A4C}" dt="2023-09-01T20:36:07.533" v="187" actId="207"/>
          <ac:spMkLst>
            <pc:docMk/>
            <pc:sldMk cId="1398193360" sldId="729"/>
            <ac:spMk id="13" creationId="{00000000-0000-0000-0000-000000000000}"/>
          </ac:spMkLst>
        </pc:spChg>
        <pc:spChg chg="mod ord">
          <ac:chgData name="Dustin Rodgers" userId="4de77736-16f5-471f-bb57-3063e453934a" providerId="ADAL" clId="{862D96D4-674A-478F-A62C-137F8E814A4C}" dt="2023-09-01T20:36:00.055" v="185" actId="700"/>
          <ac:spMkLst>
            <pc:docMk/>
            <pc:sldMk cId="1398193360" sldId="729"/>
            <ac:spMk id="14" creationId="{00000000-0000-0000-0000-000000000000}"/>
          </ac:spMkLst>
        </pc:spChg>
        <pc:picChg chg="mod">
          <ac:chgData name="Dustin Rodgers" userId="4de77736-16f5-471f-bb57-3063e453934a" providerId="ADAL" clId="{862D96D4-674A-478F-A62C-137F8E814A4C}" dt="2023-09-01T19:20:13.431" v="0"/>
          <ac:picMkLst>
            <pc:docMk/>
            <pc:sldMk cId="1398193360" sldId="729"/>
            <ac:picMk id="29697" creationId="{00000000-0000-0000-0000-000000000000}"/>
          </ac:picMkLst>
        </pc:picChg>
        <pc:picChg chg="mod">
          <ac:chgData name="Dustin Rodgers" userId="4de77736-16f5-471f-bb57-3063e453934a" providerId="ADAL" clId="{862D96D4-674A-478F-A62C-137F8E814A4C}" dt="2023-09-01T19:20:13.431" v="0"/>
          <ac:picMkLst>
            <pc:docMk/>
            <pc:sldMk cId="1398193360" sldId="729"/>
            <ac:picMk id="29698" creationId="{00000000-0000-0000-0000-000000000000}"/>
          </ac:picMkLst>
        </pc:picChg>
      </pc:sldChg>
      <pc:sldChg chg="delSp modSp mod modClrScheme chgLayout">
        <pc:chgData name="Dustin Rodgers" userId="4de77736-16f5-471f-bb57-3063e453934a" providerId="ADAL" clId="{862D96D4-674A-478F-A62C-137F8E814A4C}" dt="2023-09-01T20:37:51.834" v="220" actId="20577"/>
        <pc:sldMkLst>
          <pc:docMk/>
          <pc:sldMk cId="91286710" sldId="730"/>
        </pc:sldMkLst>
        <pc:spChg chg="mod ord">
          <ac:chgData name="Dustin Rodgers" userId="4de77736-16f5-471f-bb57-3063e453934a" providerId="ADAL" clId="{862D96D4-674A-478F-A62C-137F8E814A4C}" dt="2023-09-01T20:37:51.834" v="220" actId="20577"/>
          <ac:spMkLst>
            <pc:docMk/>
            <pc:sldMk cId="91286710" sldId="730"/>
            <ac:spMk id="2" creationId="{00000000-0000-0000-0000-000000000000}"/>
          </ac:spMkLst>
        </pc:spChg>
        <pc:spChg chg="del mod ord">
          <ac:chgData name="Dustin Rodgers" userId="4de77736-16f5-471f-bb57-3063e453934a" providerId="ADAL" clId="{862D96D4-674A-478F-A62C-137F8E814A4C}" dt="2023-09-01T20:37:44.211" v="214" actId="478"/>
          <ac:spMkLst>
            <pc:docMk/>
            <pc:sldMk cId="91286710" sldId="730"/>
            <ac:spMk id="3" creationId="{00000000-0000-0000-0000-000000000000}"/>
          </ac:spMkLst>
        </pc:spChg>
      </pc:sldChg>
      <pc:sldChg chg="addSp modSp mod modClrScheme chgLayout">
        <pc:chgData name="Dustin Rodgers" userId="4de77736-16f5-471f-bb57-3063e453934a" providerId="ADAL" clId="{862D96D4-674A-478F-A62C-137F8E814A4C}" dt="2023-09-01T20:37:17.234" v="209" actId="27636"/>
        <pc:sldMkLst>
          <pc:docMk/>
          <pc:sldMk cId="873019958" sldId="733"/>
        </pc:sldMkLst>
        <pc:spChg chg="add mod">
          <ac:chgData name="Dustin Rodgers" userId="4de77736-16f5-471f-bb57-3063e453934a" providerId="ADAL" clId="{862D96D4-674A-478F-A62C-137F8E814A4C}" dt="2023-09-01T20:37:17.234" v="209" actId="27636"/>
          <ac:spMkLst>
            <pc:docMk/>
            <pc:sldMk cId="873019958" sldId="733"/>
            <ac:spMk id="2" creationId="{4C848BE0-F491-4360-C5AC-EE91F8E62B7D}"/>
          </ac:spMkLst>
        </pc:spChg>
        <pc:spChg chg="mod ord">
          <ac:chgData name="Dustin Rodgers" userId="4de77736-16f5-471f-bb57-3063e453934a" providerId="ADAL" clId="{862D96D4-674A-478F-A62C-137F8E814A4C}" dt="2023-09-01T20:37:02.184" v="204" actId="27636"/>
          <ac:spMkLst>
            <pc:docMk/>
            <pc:sldMk cId="873019958" sldId="733"/>
            <ac:spMk id="3" creationId="{00000000-0000-0000-0000-000000000000}"/>
          </ac:spMkLst>
        </pc:spChg>
        <pc:spChg chg="mod ord">
          <ac:chgData name="Dustin Rodgers" userId="4de77736-16f5-471f-bb57-3063e453934a" providerId="ADAL" clId="{862D96D4-674A-478F-A62C-137F8E814A4C}" dt="2023-09-01T20:36:37.243" v="196" actId="207"/>
          <ac:spMkLst>
            <pc:docMk/>
            <pc:sldMk cId="873019958" sldId="733"/>
            <ac:spMk id="18" creationId="{00000000-0000-0000-0000-000000000000}"/>
          </ac:spMkLst>
        </pc:spChg>
        <pc:spChg chg="mod ord">
          <ac:chgData name="Dustin Rodgers" userId="4de77736-16f5-471f-bb57-3063e453934a" providerId="ADAL" clId="{862D96D4-674A-478F-A62C-137F8E814A4C}" dt="2023-09-01T20:36:00.055" v="185" actId="700"/>
          <ac:spMkLst>
            <pc:docMk/>
            <pc:sldMk cId="873019958" sldId="733"/>
            <ac:spMk id="19" creationId="{00000000-0000-0000-0000-000000000000}"/>
          </ac:spMkLst>
        </pc:spChg>
        <pc:picChg chg="mod">
          <ac:chgData name="Dustin Rodgers" userId="4de77736-16f5-471f-bb57-3063e453934a" providerId="ADAL" clId="{862D96D4-674A-478F-A62C-137F8E814A4C}" dt="2023-09-01T20:36:39.859" v="197" actId="1076"/>
          <ac:picMkLst>
            <pc:docMk/>
            <pc:sldMk cId="873019958" sldId="733"/>
            <ac:picMk id="14" creationId="{0F1E02BD-9C63-7976-CA07-7D0947CEFC7D}"/>
          </ac:picMkLst>
        </pc:picChg>
      </pc:sldChg>
      <pc:sldChg chg="modSp mod modClrScheme chgLayout">
        <pc:chgData name="Dustin Rodgers" userId="4de77736-16f5-471f-bb57-3063e453934a" providerId="ADAL" clId="{862D96D4-674A-478F-A62C-137F8E814A4C}" dt="2023-09-01T20:38:02.736" v="221" actId="700"/>
        <pc:sldMkLst>
          <pc:docMk/>
          <pc:sldMk cId="2046474138" sldId="734"/>
        </pc:sldMkLst>
        <pc:spChg chg="mod ord">
          <ac:chgData name="Dustin Rodgers" userId="4de77736-16f5-471f-bb57-3063e453934a" providerId="ADAL" clId="{862D96D4-674A-478F-A62C-137F8E814A4C}" dt="2023-09-01T20:38:02.736" v="221" actId="700"/>
          <ac:spMkLst>
            <pc:docMk/>
            <pc:sldMk cId="2046474138" sldId="734"/>
            <ac:spMk id="3" creationId="{00000000-0000-0000-0000-000000000000}"/>
          </ac:spMkLst>
        </pc:spChg>
        <pc:spChg chg="mod">
          <ac:chgData name="Dustin Rodgers" userId="4de77736-16f5-471f-bb57-3063e453934a" providerId="ADAL" clId="{862D96D4-674A-478F-A62C-137F8E814A4C}" dt="2023-09-01T19:20:13.431" v="0"/>
          <ac:spMkLst>
            <pc:docMk/>
            <pc:sldMk cId="2046474138" sldId="734"/>
            <ac:spMk id="4" creationId="{A30BC4C2-235C-9770-15D7-E2E2A6B3B032}"/>
          </ac:spMkLst>
        </pc:spChg>
        <pc:spChg chg="mod ord">
          <ac:chgData name="Dustin Rodgers" userId="4de77736-16f5-471f-bb57-3063e453934a" providerId="ADAL" clId="{862D96D4-674A-478F-A62C-137F8E814A4C}" dt="2023-09-01T20:38:02.736" v="221" actId="700"/>
          <ac:spMkLst>
            <pc:docMk/>
            <pc:sldMk cId="2046474138" sldId="734"/>
            <ac:spMk id="18" creationId="{00000000-0000-0000-0000-000000000000}"/>
          </ac:spMkLst>
        </pc:spChg>
        <pc:spChg chg="mod ord">
          <ac:chgData name="Dustin Rodgers" userId="4de77736-16f5-471f-bb57-3063e453934a" providerId="ADAL" clId="{862D96D4-674A-478F-A62C-137F8E814A4C}" dt="2023-09-01T20:38:02.736" v="221" actId="700"/>
          <ac:spMkLst>
            <pc:docMk/>
            <pc:sldMk cId="2046474138" sldId="734"/>
            <ac:spMk id="19" creationId="{00000000-0000-0000-0000-000000000000}"/>
          </ac:spMkLst>
        </pc:spChg>
        <pc:grpChg chg="mod">
          <ac:chgData name="Dustin Rodgers" userId="4de77736-16f5-471f-bb57-3063e453934a" providerId="ADAL" clId="{862D96D4-674A-478F-A62C-137F8E814A4C}" dt="2023-09-01T19:20:13.431" v="0"/>
          <ac:grpSpMkLst>
            <pc:docMk/>
            <pc:sldMk cId="2046474138" sldId="734"/>
            <ac:grpSpMk id="2" creationId="{231AAC73-0571-23B3-B46E-FEBC46502B13}"/>
          </ac:grpSpMkLst>
        </pc:grpChg>
        <pc:picChg chg="mod">
          <ac:chgData name="Dustin Rodgers" userId="4de77736-16f5-471f-bb57-3063e453934a" providerId="ADAL" clId="{862D96D4-674A-478F-A62C-137F8E814A4C}" dt="2023-09-01T19:20:13.431" v="0"/>
          <ac:picMkLst>
            <pc:docMk/>
            <pc:sldMk cId="2046474138" sldId="734"/>
            <ac:picMk id="9" creationId="{00000000-0000-0000-0000-000000000000}"/>
          </ac:picMkLst>
        </pc:picChg>
        <pc:picChg chg="mod">
          <ac:chgData name="Dustin Rodgers" userId="4de77736-16f5-471f-bb57-3063e453934a" providerId="ADAL" clId="{862D96D4-674A-478F-A62C-137F8E814A4C}" dt="2023-09-01T19:20:13.431" v="0"/>
          <ac:picMkLst>
            <pc:docMk/>
            <pc:sldMk cId="2046474138" sldId="734"/>
            <ac:picMk id="10" creationId="{00000000-0000-0000-0000-000000000000}"/>
          </ac:picMkLst>
        </pc:picChg>
        <pc:picChg chg="mod">
          <ac:chgData name="Dustin Rodgers" userId="4de77736-16f5-471f-bb57-3063e453934a" providerId="ADAL" clId="{862D96D4-674A-478F-A62C-137F8E814A4C}" dt="2023-09-01T19:20:13.431" v="0"/>
          <ac:picMkLst>
            <pc:docMk/>
            <pc:sldMk cId="2046474138" sldId="734"/>
            <ac:picMk id="12" creationId="{00000000-0000-0000-0000-000000000000}"/>
          </ac:picMkLst>
        </pc:picChg>
        <pc:picChg chg="mod">
          <ac:chgData name="Dustin Rodgers" userId="4de77736-16f5-471f-bb57-3063e453934a" providerId="ADAL" clId="{862D96D4-674A-478F-A62C-137F8E814A4C}" dt="2023-09-01T19:20:13.431" v="0"/>
          <ac:picMkLst>
            <pc:docMk/>
            <pc:sldMk cId="2046474138" sldId="734"/>
            <ac:picMk id="7171" creationId="{00000000-0000-0000-0000-000000000000}"/>
          </ac:picMkLst>
        </pc:picChg>
      </pc:sldChg>
      <pc:sldChg chg="addSp delSp modSp mod modClrScheme chgLayout">
        <pc:chgData name="Dustin Rodgers" userId="4de77736-16f5-471f-bb57-3063e453934a" providerId="ADAL" clId="{862D96D4-674A-478F-A62C-137F8E814A4C}" dt="2023-09-01T20:36:32.262" v="195" actId="478"/>
        <pc:sldMkLst>
          <pc:docMk/>
          <pc:sldMk cId="3395258651" sldId="735"/>
        </pc:sldMkLst>
        <pc:spChg chg="add del mod ord">
          <ac:chgData name="Dustin Rodgers" userId="4de77736-16f5-471f-bb57-3063e453934a" providerId="ADAL" clId="{862D96D4-674A-478F-A62C-137F8E814A4C}" dt="2023-09-01T20:36:32.262" v="195" actId="478"/>
          <ac:spMkLst>
            <pc:docMk/>
            <pc:sldMk cId="3395258651" sldId="735"/>
            <ac:spMk id="3" creationId="{4ED04193-2A57-60F2-227B-5429680561C7}"/>
          </ac:spMkLst>
        </pc:spChg>
        <pc:spChg chg="mod ord">
          <ac:chgData name="Dustin Rodgers" userId="4de77736-16f5-471f-bb57-3063e453934a" providerId="ADAL" clId="{862D96D4-674A-478F-A62C-137F8E814A4C}" dt="2023-09-01T20:36:30.446" v="194" actId="207"/>
          <ac:spMkLst>
            <pc:docMk/>
            <pc:sldMk cId="3395258651" sldId="735"/>
            <ac:spMk id="18" creationId="{00000000-0000-0000-0000-000000000000}"/>
          </ac:spMkLst>
        </pc:spChg>
        <pc:spChg chg="mod ord">
          <ac:chgData name="Dustin Rodgers" userId="4de77736-16f5-471f-bb57-3063e453934a" providerId="ADAL" clId="{862D96D4-674A-478F-A62C-137F8E814A4C}" dt="2023-09-01T20:36:00.055" v="185" actId="700"/>
          <ac:spMkLst>
            <pc:docMk/>
            <pc:sldMk cId="3395258651" sldId="735"/>
            <ac:spMk id="19" creationId="{00000000-0000-0000-0000-000000000000}"/>
          </ac:spMkLst>
        </pc:spChg>
        <pc:picChg chg="mod">
          <ac:chgData name="Dustin Rodgers" userId="4de77736-16f5-471f-bb57-3063e453934a" providerId="ADAL" clId="{862D96D4-674A-478F-A62C-137F8E814A4C}" dt="2023-09-01T19:20:13.431" v="0"/>
          <ac:picMkLst>
            <pc:docMk/>
            <pc:sldMk cId="3395258651" sldId="735"/>
            <ac:picMk id="2" creationId="{C388319A-53AC-7EE3-790A-8FD2D8E3B74E}"/>
          </ac:picMkLst>
        </pc:picChg>
      </pc:sldChg>
      <pc:sldChg chg="modSp mod modClrScheme chgLayout">
        <pc:chgData name="Dustin Rodgers" userId="4de77736-16f5-471f-bb57-3063e453934a" providerId="ADAL" clId="{862D96D4-674A-478F-A62C-137F8E814A4C}" dt="2023-09-01T20:38:06.925" v="222" actId="207"/>
        <pc:sldMkLst>
          <pc:docMk/>
          <pc:sldMk cId="2693001351" sldId="736"/>
        </pc:sldMkLst>
        <pc:spChg chg="mod ord">
          <ac:chgData name="Dustin Rodgers" userId="4de77736-16f5-471f-bb57-3063e453934a" providerId="ADAL" clId="{862D96D4-674A-478F-A62C-137F8E814A4C}" dt="2023-09-01T20:38:02.736" v="221" actId="700"/>
          <ac:spMkLst>
            <pc:docMk/>
            <pc:sldMk cId="2693001351" sldId="736"/>
            <ac:spMk id="3" creationId="{00000000-0000-0000-0000-000000000000}"/>
          </ac:spMkLst>
        </pc:spChg>
        <pc:spChg chg="mod">
          <ac:chgData name="Dustin Rodgers" userId="4de77736-16f5-471f-bb57-3063e453934a" providerId="ADAL" clId="{862D96D4-674A-478F-A62C-137F8E814A4C}" dt="2023-09-01T19:20:13.431" v="0"/>
          <ac:spMkLst>
            <pc:docMk/>
            <pc:sldMk cId="2693001351" sldId="736"/>
            <ac:spMk id="4" creationId="{A30BC4C2-235C-9770-15D7-E2E2A6B3B032}"/>
          </ac:spMkLst>
        </pc:spChg>
        <pc:spChg chg="mod ord">
          <ac:chgData name="Dustin Rodgers" userId="4de77736-16f5-471f-bb57-3063e453934a" providerId="ADAL" clId="{862D96D4-674A-478F-A62C-137F8E814A4C}" dt="2023-09-01T20:38:06.925" v="222" actId="207"/>
          <ac:spMkLst>
            <pc:docMk/>
            <pc:sldMk cId="2693001351" sldId="736"/>
            <ac:spMk id="18" creationId="{00000000-0000-0000-0000-000000000000}"/>
          </ac:spMkLst>
        </pc:spChg>
        <pc:spChg chg="mod ord">
          <ac:chgData name="Dustin Rodgers" userId="4de77736-16f5-471f-bb57-3063e453934a" providerId="ADAL" clId="{862D96D4-674A-478F-A62C-137F8E814A4C}" dt="2023-09-01T20:38:02.736" v="221" actId="700"/>
          <ac:spMkLst>
            <pc:docMk/>
            <pc:sldMk cId="2693001351" sldId="736"/>
            <ac:spMk id="19" creationId="{00000000-0000-0000-0000-000000000000}"/>
          </ac:spMkLst>
        </pc:spChg>
        <pc:picChg chg="mod">
          <ac:chgData name="Dustin Rodgers" userId="4de77736-16f5-471f-bb57-3063e453934a" providerId="ADAL" clId="{862D96D4-674A-478F-A62C-137F8E814A4C}" dt="2023-09-01T19:20:13.431" v="0"/>
          <ac:picMkLst>
            <pc:docMk/>
            <pc:sldMk cId="2693001351" sldId="736"/>
            <ac:picMk id="8" creationId="{9580BD40-EF5D-B7DC-35C8-E0BBE29DB153}"/>
          </ac:picMkLst>
        </pc:picChg>
      </pc:sldChg>
      <pc:sldChg chg="modSp mod modClrScheme chgLayout modNotes">
        <pc:chgData name="Dustin Rodgers" userId="4de77736-16f5-471f-bb57-3063e453934a" providerId="ADAL" clId="{862D96D4-674A-478F-A62C-137F8E814A4C}" dt="2023-09-01T20:38:02.736" v="221" actId="700"/>
        <pc:sldMkLst>
          <pc:docMk/>
          <pc:sldMk cId="4102187026" sldId="737"/>
        </pc:sldMkLst>
        <pc:spChg chg="mod ord">
          <ac:chgData name="Dustin Rodgers" userId="4de77736-16f5-471f-bb57-3063e453934a" providerId="ADAL" clId="{862D96D4-674A-478F-A62C-137F8E814A4C}" dt="2023-09-01T20:38:02.736" v="221" actId="700"/>
          <ac:spMkLst>
            <pc:docMk/>
            <pc:sldMk cId="4102187026" sldId="737"/>
            <ac:spMk id="2" creationId="{00000000-0000-0000-0000-000000000000}"/>
          </ac:spMkLst>
        </pc:spChg>
        <pc:spChg chg="mod ord">
          <ac:chgData name="Dustin Rodgers" userId="4de77736-16f5-471f-bb57-3063e453934a" providerId="ADAL" clId="{862D96D4-674A-478F-A62C-137F8E814A4C}" dt="2023-09-01T20:38:02.736" v="221" actId="700"/>
          <ac:spMkLst>
            <pc:docMk/>
            <pc:sldMk cId="4102187026" sldId="737"/>
            <ac:spMk id="3" creationId="{00000000-0000-0000-0000-000000000000}"/>
          </ac:spMkLst>
        </pc:spChg>
        <pc:spChg chg="mod ord">
          <ac:chgData name="Dustin Rodgers" userId="4de77736-16f5-471f-bb57-3063e453934a" providerId="ADAL" clId="{862D96D4-674A-478F-A62C-137F8E814A4C}" dt="2023-09-01T20:38:02.736" v="221" actId="700"/>
          <ac:spMkLst>
            <pc:docMk/>
            <pc:sldMk cId="4102187026" sldId="737"/>
            <ac:spMk id="4" creationId="{00000000-0000-0000-0000-000000000000}"/>
          </ac:spMkLst>
        </pc:spChg>
        <pc:spChg chg="mod">
          <ac:chgData name="Dustin Rodgers" userId="4de77736-16f5-471f-bb57-3063e453934a" providerId="ADAL" clId="{862D96D4-674A-478F-A62C-137F8E814A4C}" dt="2023-09-01T19:20:13.431" v="0"/>
          <ac:spMkLst>
            <pc:docMk/>
            <pc:sldMk cId="4102187026" sldId="737"/>
            <ac:spMk id="5" creationId="{00000000-0000-0000-0000-000000000000}"/>
          </ac:spMkLst>
        </pc:spChg>
        <pc:spChg chg="mod">
          <ac:chgData name="Dustin Rodgers" userId="4de77736-16f5-471f-bb57-3063e453934a" providerId="ADAL" clId="{862D96D4-674A-478F-A62C-137F8E814A4C}" dt="2023-09-01T19:20:13.431" v="0"/>
          <ac:spMkLst>
            <pc:docMk/>
            <pc:sldMk cId="4102187026" sldId="737"/>
            <ac:spMk id="9" creationId="{00000000-0000-0000-0000-000000000000}"/>
          </ac:spMkLst>
        </pc:spChg>
        <pc:spChg chg="mod">
          <ac:chgData name="Dustin Rodgers" userId="4de77736-16f5-471f-bb57-3063e453934a" providerId="ADAL" clId="{862D96D4-674A-478F-A62C-137F8E814A4C}" dt="2023-09-01T19:20:13.431" v="0"/>
          <ac:spMkLst>
            <pc:docMk/>
            <pc:sldMk cId="4102187026" sldId="737"/>
            <ac:spMk id="12" creationId="{6C8312F3-3B2E-59C3-98DA-2CA9E7C37996}"/>
          </ac:spMkLst>
        </pc:spChg>
        <pc:spChg chg="mod">
          <ac:chgData name="Dustin Rodgers" userId="4de77736-16f5-471f-bb57-3063e453934a" providerId="ADAL" clId="{862D96D4-674A-478F-A62C-137F8E814A4C}" dt="2023-09-01T19:20:13.431" v="0"/>
          <ac:spMkLst>
            <pc:docMk/>
            <pc:sldMk cId="4102187026" sldId="737"/>
            <ac:spMk id="13" creationId="{71D81099-4B97-6F92-31A1-94156983A7E5}"/>
          </ac:spMkLst>
        </pc:spChg>
        <pc:spChg chg="mod">
          <ac:chgData name="Dustin Rodgers" userId="4de77736-16f5-471f-bb57-3063e453934a" providerId="ADAL" clId="{862D96D4-674A-478F-A62C-137F8E814A4C}" dt="2023-09-01T19:20:13.431" v="0"/>
          <ac:spMkLst>
            <pc:docMk/>
            <pc:sldMk cId="4102187026" sldId="737"/>
            <ac:spMk id="15" creationId="{00000000-0000-0000-0000-000000000000}"/>
          </ac:spMkLst>
        </pc:spChg>
        <pc:spChg chg="mod">
          <ac:chgData name="Dustin Rodgers" userId="4de77736-16f5-471f-bb57-3063e453934a" providerId="ADAL" clId="{862D96D4-674A-478F-A62C-137F8E814A4C}" dt="2023-09-01T19:20:13.431" v="0"/>
          <ac:spMkLst>
            <pc:docMk/>
            <pc:sldMk cId="4102187026" sldId="737"/>
            <ac:spMk id="29" creationId="{00000000-0000-0000-0000-000000000000}"/>
          </ac:spMkLst>
        </pc:spChg>
        <pc:grpChg chg="mod">
          <ac:chgData name="Dustin Rodgers" userId="4de77736-16f5-471f-bb57-3063e453934a" providerId="ADAL" clId="{862D96D4-674A-478F-A62C-137F8E814A4C}" dt="2023-09-01T19:20:13.431" v="0"/>
          <ac:grpSpMkLst>
            <pc:docMk/>
            <pc:sldMk cId="4102187026" sldId="737"/>
            <ac:grpSpMk id="8" creationId="{00000000-0000-0000-0000-000000000000}"/>
          </ac:grpSpMkLst>
        </pc:grpChg>
        <pc:grpChg chg="mod">
          <ac:chgData name="Dustin Rodgers" userId="4de77736-16f5-471f-bb57-3063e453934a" providerId="ADAL" clId="{862D96D4-674A-478F-A62C-137F8E814A4C}" dt="2023-09-01T19:20:13.431" v="0"/>
          <ac:grpSpMkLst>
            <pc:docMk/>
            <pc:sldMk cId="4102187026" sldId="737"/>
            <ac:grpSpMk id="16" creationId="{00000000-0000-0000-0000-000000000000}"/>
          </ac:grpSpMkLst>
        </pc:grpChg>
        <pc:grpChg chg="mod">
          <ac:chgData name="Dustin Rodgers" userId="4de77736-16f5-471f-bb57-3063e453934a" providerId="ADAL" clId="{862D96D4-674A-478F-A62C-137F8E814A4C}" dt="2023-09-01T19:20:13.431" v="0"/>
          <ac:grpSpMkLst>
            <pc:docMk/>
            <pc:sldMk cId="4102187026" sldId="737"/>
            <ac:grpSpMk id="37" creationId="{00000000-0000-0000-0000-000000000000}"/>
          </ac:grpSpMkLst>
        </pc:grpChg>
        <pc:grpChg chg="mod">
          <ac:chgData name="Dustin Rodgers" userId="4de77736-16f5-471f-bb57-3063e453934a" providerId="ADAL" clId="{862D96D4-674A-478F-A62C-137F8E814A4C}" dt="2023-09-01T19:20:13.431" v="0"/>
          <ac:grpSpMkLst>
            <pc:docMk/>
            <pc:sldMk cId="4102187026" sldId="737"/>
            <ac:grpSpMk id="46" creationId="{00000000-0000-0000-0000-000000000000}"/>
          </ac:grpSpMkLst>
        </pc:grpChg>
        <pc:grpChg chg="mod">
          <ac:chgData name="Dustin Rodgers" userId="4de77736-16f5-471f-bb57-3063e453934a" providerId="ADAL" clId="{862D96D4-674A-478F-A62C-137F8E814A4C}" dt="2023-09-01T19:20:13.431" v="0"/>
          <ac:grpSpMkLst>
            <pc:docMk/>
            <pc:sldMk cId="4102187026" sldId="737"/>
            <ac:grpSpMk id="58" creationId="{00000000-0000-0000-0000-000000000000}"/>
          </ac:grpSpMkLst>
        </pc:grpChg>
        <pc:grpChg chg="mod">
          <ac:chgData name="Dustin Rodgers" userId="4de77736-16f5-471f-bb57-3063e453934a" providerId="ADAL" clId="{862D96D4-674A-478F-A62C-137F8E814A4C}" dt="2023-09-01T19:20:13.431" v="0"/>
          <ac:grpSpMkLst>
            <pc:docMk/>
            <pc:sldMk cId="4102187026" sldId="737"/>
            <ac:grpSpMk id="59" creationId="{00000000-0000-0000-0000-000000000000}"/>
          </ac:grpSpMkLst>
        </pc:grpChg>
        <pc:picChg chg="mod">
          <ac:chgData name="Dustin Rodgers" userId="4de77736-16f5-471f-bb57-3063e453934a" providerId="ADAL" clId="{862D96D4-674A-478F-A62C-137F8E814A4C}" dt="2023-09-01T19:20:13.431" v="0"/>
          <ac:picMkLst>
            <pc:docMk/>
            <pc:sldMk cId="4102187026" sldId="737"/>
            <ac:picMk id="6" creationId="{00000000-0000-0000-0000-000000000000}"/>
          </ac:picMkLst>
        </pc:picChg>
        <pc:picChg chg="mod">
          <ac:chgData name="Dustin Rodgers" userId="4de77736-16f5-471f-bb57-3063e453934a" providerId="ADAL" clId="{862D96D4-674A-478F-A62C-137F8E814A4C}" dt="2023-09-01T19:20:13.431" v="0"/>
          <ac:picMkLst>
            <pc:docMk/>
            <pc:sldMk cId="4102187026" sldId="737"/>
            <ac:picMk id="7" creationId="{00000000-0000-0000-0000-000000000000}"/>
          </ac:picMkLst>
        </pc:picChg>
        <pc:picChg chg="mod">
          <ac:chgData name="Dustin Rodgers" userId="4de77736-16f5-471f-bb57-3063e453934a" providerId="ADAL" clId="{862D96D4-674A-478F-A62C-137F8E814A4C}" dt="2023-09-01T19:20:13.431" v="0"/>
          <ac:picMkLst>
            <pc:docMk/>
            <pc:sldMk cId="4102187026" sldId="737"/>
            <ac:picMk id="30" creationId="{00000000-0000-0000-0000-000000000000}"/>
          </ac:picMkLst>
        </pc:picChg>
        <pc:picChg chg="mod">
          <ac:chgData name="Dustin Rodgers" userId="4de77736-16f5-471f-bb57-3063e453934a" providerId="ADAL" clId="{862D96D4-674A-478F-A62C-137F8E814A4C}" dt="2023-09-01T19:20:13.431" v="0"/>
          <ac:picMkLst>
            <pc:docMk/>
            <pc:sldMk cId="4102187026" sldId="737"/>
            <ac:picMk id="39" creationId="{00000000-0000-0000-0000-000000000000}"/>
          </ac:picMkLst>
        </pc:picChg>
        <pc:picChg chg="mod">
          <ac:chgData name="Dustin Rodgers" userId="4de77736-16f5-471f-bb57-3063e453934a" providerId="ADAL" clId="{862D96D4-674A-478F-A62C-137F8E814A4C}" dt="2023-09-01T19:20:13.431" v="0"/>
          <ac:picMkLst>
            <pc:docMk/>
            <pc:sldMk cId="4102187026" sldId="737"/>
            <ac:picMk id="47" creationId="{00000000-0000-0000-0000-000000000000}"/>
          </ac:picMkLst>
        </pc:picChg>
        <pc:picChg chg="mod">
          <ac:chgData name="Dustin Rodgers" userId="4de77736-16f5-471f-bb57-3063e453934a" providerId="ADAL" clId="{862D96D4-674A-478F-A62C-137F8E814A4C}" dt="2023-09-01T19:20:13.431" v="0"/>
          <ac:picMkLst>
            <pc:docMk/>
            <pc:sldMk cId="4102187026" sldId="737"/>
            <ac:picMk id="60" creationId="{00000000-0000-0000-0000-000000000000}"/>
          </ac:picMkLst>
        </pc:picChg>
        <pc:cxnChg chg="mod">
          <ac:chgData name="Dustin Rodgers" userId="4de77736-16f5-471f-bb57-3063e453934a" providerId="ADAL" clId="{862D96D4-674A-478F-A62C-137F8E814A4C}" dt="2023-09-01T19:20:13.431" v="0"/>
          <ac:cxnSpMkLst>
            <pc:docMk/>
            <pc:sldMk cId="4102187026" sldId="737"/>
            <ac:cxnSpMk id="11"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18"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20"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22"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32"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34"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40"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43"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48" creationId="{00000000-0000-0000-0000-000000000000}"/>
          </ac:cxnSpMkLst>
        </pc:cxnChg>
        <pc:cxnChg chg="mod">
          <ac:chgData name="Dustin Rodgers" userId="4de77736-16f5-471f-bb57-3063e453934a" providerId="ADAL" clId="{862D96D4-674A-478F-A62C-137F8E814A4C}" dt="2023-09-01T19:20:13.431" v="0"/>
          <ac:cxnSpMkLst>
            <pc:docMk/>
            <pc:sldMk cId="4102187026" sldId="737"/>
            <ac:cxnSpMk id="51" creationId="{00000000-0000-0000-0000-000000000000}"/>
          </ac:cxnSpMkLst>
        </pc:cxnChg>
      </pc:sldChg>
      <pc:sldChg chg="modSp mod modClrScheme chgLayout">
        <pc:chgData name="Dustin Rodgers" userId="4de77736-16f5-471f-bb57-3063e453934a" providerId="ADAL" clId="{862D96D4-674A-478F-A62C-137F8E814A4C}" dt="2023-09-01T20:38:02.736" v="221" actId="700"/>
        <pc:sldMkLst>
          <pc:docMk/>
          <pc:sldMk cId="156044412" sldId="738"/>
        </pc:sldMkLst>
        <pc:spChg chg="mod ord">
          <ac:chgData name="Dustin Rodgers" userId="4de77736-16f5-471f-bb57-3063e453934a" providerId="ADAL" clId="{862D96D4-674A-478F-A62C-137F8E814A4C}" dt="2023-09-01T20:38:02.736" v="221" actId="700"/>
          <ac:spMkLst>
            <pc:docMk/>
            <pc:sldMk cId="156044412" sldId="738"/>
            <ac:spMk id="2" creationId="{5A748721-CC16-C90F-2DEB-81A8B758F524}"/>
          </ac:spMkLst>
        </pc:spChg>
        <pc:spChg chg="mod ord">
          <ac:chgData name="Dustin Rodgers" userId="4de77736-16f5-471f-bb57-3063e453934a" providerId="ADAL" clId="{862D96D4-674A-478F-A62C-137F8E814A4C}" dt="2023-09-01T20:38:02.736" v="221" actId="700"/>
          <ac:spMkLst>
            <pc:docMk/>
            <pc:sldMk cId="156044412" sldId="738"/>
            <ac:spMk id="3" creationId="{4255A1DD-60D1-5B82-4111-97736D0C43E6}"/>
          </ac:spMkLst>
        </pc:spChg>
        <pc:spChg chg="mod ord">
          <ac:chgData name="Dustin Rodgers" userId="4de77736-16f5-471f-bb57-3063e453934a" providerId="ADAL" clId="{862D96D4-674A-478F-A62C-137F8E814A4C}" dt="2023-09-01T20:38:02.736" v="221" actId="700"/>
          <ac:spMkLst>
            <pc:docMk/>
            <pc:sldMk cId="156044412" sldId="738"/>
            <ac:spMk id="4" creationId="{73B2A7DD-3FC6-82D5-FFAF-7263F748932B}"/>
          </ac:spMkLst>
        </pc:spChg>
        <pc:spChg chg="mod">
          <ac:chgData name="Dustin Rodgers" userId="4de77736-16f5-471f-bb57-3063e453934a" providerId="ADAL" clId="{862D96D4-674A-478F-A62C-137F8E814A4C}" dt="2023-09-01T19:20:13.431" v="0"/>
          <ac:spMkLst>
            <pc:docMk/>
            <pc:sldMk cId="156044412" sldId="738"/>
            <ac:spMk id="5" creationId="{4A8A7C90-C482-584B-C9CE-36B6368911EE}"/>
          </ac:spMkLst>
        </pc:spChg>
      </pc:sldChg>
      <pc:sldChg chg="addSp delSp modSp mod modClrScheme chgLayout">
        <pc:chgData name="Dustin Rodgers" userId="4de77736-16f5-471f-bb57-3063e453934a" providerId="ADAL" clId="{862D96D4-674A-478F-A62C-137F8E814A4C}" dt="2023-09-01T20:36:25.252" v="193" actId="478"/>
        <pc:sldMkLst>
          <pc:docMk/>
          <pc:sldMk cId="187617883" sldId="740"/>
        </pc:sldMkLst>
        <pc:spChg chg="add del mod ord">
          <ac:chgData name="Dustin Rodgers" userId="4de77736-16f5-471f-bb57-3063e453934a" providerId="ADAL" clId="{862D96D4-674A-478F-A62C-137F8E814A4C}" dt="2023-09-01T20:36:25.252" v="193" actId="478"/>
          <ac:spMkLst>
            <pc:docMk/>
            <pc:sldMk cId="187617883" sldId="740"/>
            <ac:spMk id="2" creationId="{866F41DD-AAE9-F19F-0BDD-2E482D883167}"/>
          </ac:spMkLst>
        </pc:spChg>
        <pc:spChg chg="mod">
          <ac:chgData name="Dustin Rodgers" userId="4de77736-16f5-471f-bb57-3063e453934a" providerId="ADAL" clId="{862D96D4-674A-478F-A62C-137F8E814A4C}" dt="2023-09-01T19:20:13.431" v="0"/>
          <ac:spMkLst>
            <pc:docMk/>
            <pc:sldMk cId="187617883" sldId="740"/>
            <ac:spMk id="6" creationId="{769F8149-8565-49A9-F63E-AEE12C8CEAE5}"/>
          </ac:spMkLst>
        </pc:spChg>
        <pc:spChg chg="mod ord">
          <ac:chgData name="Dustin Rodgers" userId="4de77736-16f5-471f-bb57-3063e453934a" providerId="ADAL" clId="{862D96D4-674A-478F-A62C-137F8E814A4C}" dt="2023-09-01T20:36:23.682" v="192" actId="207"/>
          <ac:spMkLst>
            <pc:docMk/>
            <pc:sldMk cId="187617883" sldId="740"/>
            <ac:spMk id="18" creationId="{00000000-0000-0000-0000-000000000000}"/>
          </ac:spMkLst>
        </pc:spChg>
        <pc:spChg chg="mod ord">
          <ac:chgData name="Dustin Rodgers" userId="4de77736-16f5-471f-bb57-3063e453934a" providerId="ADAL" clId="{862D96D4-674A-478F-A62C-137F8E814A4C}" dt="2023-09-01T20:36:00.055" v="185" actId="700"/>
          <ac:spMkLst>
            <pc:docMk/>
            <pc:sldMk cId="187617883" sldId="740"/>
            <ac:spMk id="19" creationId="{00000000-0000-0000-0000-000000000000}"/>
          </ac:spMkLst>
        </pc:spChg>
        <pc:picChg chg="mod">
          <ac:chgData name="Dustin Rodgers" userId="4de77736-16f5-471f-bb57-3063e453934a" providerId="ADAL" clId="{862D96D4-674A-478F-A62C-137F8E814A4C}" dt="2023-09-01T19:20:13.431" v="0"/>
          <ac:picMkLst>
            <pc:docMk/>
            <pc:sldMk cId="187617883" sldId="740"/>
            <ac:picMk id="4" creationId="{6195CE5D-1729-68C1-7282-35639C185D64}"/>
          </ac:picMkLst>
        </pc:picChg>
      </pc:sldChg>
      <pc:sldMasterChg chg="modSp setBg modSldLayout">
        <pc:chgData name="Dustin Rodgers" userId="4de77736-16f5-471f-bb57-3063e453934a" providerId="ADAL" clId="{862D96D4-674A-478F-A62C-137F8E814A4C}" dt="2023-09-01T19:23:35.586" v="90"/>
        <pc:sldMasterMkLst>
          <pc:docMk/>
          <pc:sldMasterMk cId="3765282678" sldId="2147483815"/>
        </pc:sldMasterMkLst>
        <pc:spChg chg="mod">
          <ac:chgData name="Dustin Rodgers" userId="4de77736-16f5-471f-bb57-3063e453934a" providerId="ADAL" clId="{862D96D4-674A-478F-A62C-137F8E814A4C}" dt="2023-09-01T19:20:13.431" v="0"/>
          <ac:spMkLst>
            <pc:docMk/>
            <pc:sldMasterMk cId="3765282678" sldId="2147483815"/>
            <ac:spMk id="28"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ac:spMk id="29" creationId="{00000000-0000-0000-0000-000000000000}"/>
          </ac:spMkLst>
        </pc:spChg>
        <pc:picChg chg="mod">
          <ac:chgData name="Dustin Rodgers" userId="4de77736-16f5-471f-bb57-3063e453934a" providerId="ADAL" clId="{862D96D4-674A-478F-A62C-137F8E814A4C}" dt="2023-09-01T19:20:13.431" v="0"/>
          <ac:picMkLst>
            <pc:docMk/>
            <pc:sldMasterMk cId="3765282678" sldId="2147483815"/>
            <ac:picMk id="3" creationId="{00000000-0000-0000-0000-000000000000}"/>
          </ac:picMkLst>
        </pc:picChg>
        <pc:sldLayoutChg chg="modSp setBg">
          <pc:chgData name="Dustin Rodgers" userId="4de77736-16f5-471f-bb57-3063e453934a" providerId="ADAL" clId="{862D96D4-674A-478F-A62C-137F8E814A4C}" dt="2023-09-01T19:23:35.586" v="90"/>
          <pc:sldLayoutMkLst>
            <pc:docMk/>
            <pc:sldMasterMk cId="3765282678" sldId="2147483815"/>
            <pc:sldLayoutMk cId="2258088708" sldId="2147483816"/>
          </pc:sldLayoutMkLst>
          <pc:spChg chg="mod">
            <ac:chgData name="Dustin Rodgers" userId="4de77736-16f5-471f-bb57-3063e453934a" providerId="ADAL" clId="{862D96D4-674A-478F-A62C-137F8E814A4C}" dt="2023-09-01T19:20:13.431" v="0"/>
            <ac:spMkLst>
              <pc:docMk/>
              <pc:sldMasterMk cId="3765282678" sldId="2147483815"/>
              <pc:sldLayoutMk cId="2258088708" sldId="2147483816"/>
              <ac:spMk id="4"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2258088708" sldId="2147483816"/>
              <ac:spMk id="9" creationId="{00000000-0000-0000-0000-000000000000}"/>
            </ac:spMkLst>
          </pc:spChg>
          <pc:picChg chg="mod">
            <ac:chgData name="Dustin Rodgers" userId="4de77736-16f5-471f-bb57-3063e453934a" providerId="ADAL" clId="{862D96D4-674A-478F-A62C-137F8E814A4C}" dt="2023-09-01T19:20:13.431" v="0"/>
            <ac:picMkLst>
              <pc:docMk/>
              <pc:sldMasterMk cId="3765282678" sldId="2147483815"/>
              <pc:sldLayoutMk cId="2258088708" sldId="2147483816"/>
              <ac:picMk id="3"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3765282678" sldId="2147483815"/>
            <pc:sldLayoutMk cId="165612022" sldId="2147483817"/>
          </pc:sldLayoutMkLst>
          <pc:spChg chg="mod">
            <ac:chgData name="Dustin Rodgers" userId="4de77736-16f5-471f-bb57-3063e453934a" providerId="ADAL" clId="{862D96D4-674A-478F-A62C-137F8E814A4C}" dt="2023-09-01T19:20:13.431" v="0"/>
            <ac:spMkLst>
              <pc:docMk/>
              <pc:sldMasterMk cId="3765282678" sldId="2147483815"/>
              <pc:sldLayoutMk cId="165612022" sldId="2147483817"/>
              <ac:spMk id="6"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165612022" sldId="2147483817"/>
              <ac:spMk id="13" creationId="{00000000-0000-0000-0000-000000000000}"/>
            </ac:spMkLst>
          </pc:spChg>
          <pc:picChg chg="mod">
            <ac:chgData name="Dustin Rodgers" userId="4de77736-16f5-471f-bb57-3063e453934a" providerId="ADAL" clId="{862D96D4-674A-478F-A62C-137F8E814A4C}" dt="2023-09-01T19:20:13.431" v="0"/>
            <ac:picMkLst>
              <pc:docMk/>
              <pc:sldMasterMk cId="3765282678" sldId="2147483815"/>
              <pc:sldLayoutMk cId="165612022" sldId="2147483817"/>
              <ac:picMk id="3"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3765282678" sldId="2147483815"/>
            <pc:sldLayoutMk cId="3806328572" sldId="2147483818"/>
          </pc:sldLayoutMkLst>
          <pc:spChg chg="mod">
            <ac:chgData name="Dustin Rodgers" userId="4de77736-16f5-471f-bb57-3063e453934a" providerId="ADAL" clId="{862D96D4-674A-478F-A62C-137F8E814A4C}" dt="2023-09-01T19:20:13.431" v="0"/>
            <ac:spMkLst>
              <pc:docMk/>
              <pc:sldMasterMk cId="3765282678" sldId="2147483815"/>
              <pc:sldLayoutMk cId="3806328572" sldId="2147483818"/>
              <ac:spMk id="2"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3806328572" sldId="2147483818"/>
              <ac:spMk id="4" creationId="{00000000-0000-0000-0000-000000000000}"/>
            </ac:spMkLst>
          </pc:spChg>
          <pc:picChg chg="mod">
            <ac:chgData name="Dustin Rodgers" userId="4de77736-16f5-471f-bb57-3063e453934a" providerId="ADAL" clId="{862D96D4-674A-478F-A62C-137F8E814A4C}" dt="2023-09-01T19:20:13.431" v="0"/>
            <ac:picMkLst>
              <pc:docMk/>
              <pc:sldMasterMk cId="3765282678" sldId="2147483815"/>
              <pc:sldLayoutMk cId="3806328572" sldId="2147483818"/>
              <ac:picMk id="3" creationId="{00000000-0000-0000-0000-000000000000}"/>
            </ac:picMkLst>
          </pc:picChg>
          <pc:picChg chg="mod">
            <ac:chgData name="Dustin Rodgers" userId="4de77736-16f5-471f-bb57-3063e453934a" providerId="ADAL" clId="{862D96D4-674A-478F-A62C-137F8E814A4C}" dt="2023-09-01T19:20:13.431" v="0"/>
            <ac:picMkLst>
              <pc:docMk/>
              <pc:sldMasterMk cId="3765282678" sldId="2147483815"/>
              <pc:sldLayoutMk cId="3806328572" sldId="2147483818"/>
              <ac:picMk id="6"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3765282678" sldId="2147483815"/>
            <pc:sldLayoutMk cId="2345394320" sldId="2147483819"/>
          </pc:sldLayoutMkLst>
          <pc:spChg chg="mod">
            <ac:chgData name="Dustin Rodgers" userId="4de77736-16f5-471f-bb57-3063e453934a" providerId="ADAL" clId="{862D96D4-674A-478F-A62C-137F8E814A4C}" dt="2023-09-01T19:20:13.431" v="0"/>
            <ac:spMkLst>
              <pc:docMk/>
              <pc:sldMasterMk cId="3765282678" sldId="2147483815"/>
              <pc:sldLayoutMk cId="2345394320" sldId="2147483819"/>
              <ac:spMk id="3"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2345394320" sldId="2147483819"/>
              <ac:spMk id="5"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2345394320" sldId="2147483819"/>
              <ac:spMk id="6" creationId="{00000000-0000-0000-0000-000000000000}"/>
            </ac:spMkLst>
          </pc:spChg>
        </pc:sldLayoutChg>
        <pc:sldLayoutChg chg="modSp setBg">
          <pc:chgData name="Dustin Rodgers" userId="4de77736-16f5-471f-bb57-3063e453934a" providerId="ADAL" clId="{862D96D4-674A-478F-A62C-137F8E814A4C}" dt="2023-09-01T19:23:35.586" v="90"/>
          <pc:sldLayoutMkLst>
            <pc:docMk/>
            <pc:sldMasterMk cId="3765282678" sldId="2147483815"/>
            <pc:sldLayoutMk cId="2960054090" sldId="2147483820"/>
          </pc:sldLayoutMkLst>
          <pc:spChg chg="mod">
            <ac:chgData name="Dustin Rodgers" userId="4de77736-16f5-471f-bb57-3063e453934a" providerId="ADAL" clId="{862D96D4-674A-478F-A62C-137F8E814A4C}" dt="2023-09-01T19:20:13.431" v="0"/>
            <ac:spMkLst>
              <pc:docMk/>
              <pc:sldMasterMk cId="3765282678" sldId="2147483815"/>
              <pc:sldLayoutMk cId="2960054090" sldId="2147483820"/>
              <ac:spMk id="3"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2960054090" sldId="2147483820"/>
              <ac:spMk id="5" creationId="{00000000-0000-0000-0000-000000000000}"/>
            </ac:spMkLst>
          </pc:spChg>
          <pc:spChg chg="mod">
            <ac:chgData name="Dustin Rodgers" userId="4de77736-16f5-471f-bb57-3063e453934a" providerId="ADAL" clId="{862D96D4-674A-478F-A62C-137F8E814A4C}" dt="2023-09-01T19:20:13.431" v="0"/>
            <ac:spMkLst>
              <pc:docMk/>
              <pc:sldMasterMk cId="3765282678" sldId="2147483815"/>
              <pc:sldLayoutMk cId="2960054090" sldId="2147483820"/>
              <ac:spMk id="6" creationId="{00000000-0000-0000-0000-000000000000}"/>
            </ac:spMkLst>
          </pc:spChg>
        </pc:sldLayoutChg>
      </pc:sldMasterChg>
      <pc:sldMasterChg chg="modSp setBg modSldLayout">
        <pc:chgData name="Dustin Rodgers" userId="4de77736-16f5-471f-bb57-3063e453934a" providerId="ADAL" clId="{862D96D4-674A-478F-A62C-137F8E814A4C}" dt="2023-09-01T19:23:35.586" v="90"/>
        <pc:sldMasterMkLst>
          <pc:docMk/>
          <pc:sldMasterMk cId="1698710079" sldId="2147483821"/>
        </pc:sldMasterMkLst>
        <pc:spChg chg="mod">
          <ac:chgData name="Dustin Rodgers" userId="4de77736-16f5-471f-bb57-3063e453934a" providerId="ADAL" clId="{862D96D4-674A-478F-A62C-137F8E814A4C}" dt="2023-09-01T19:20:13.431" v="0"/>
          <ac:spMkLst>
            <pc:docMk/>
            <pc:sldMasterMk cId="1698710079" sldId="2147483821"/>
            <ac:spMk id="28"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ac:spMk id="29" creationId="{00000000-0000-0000-0000-000000000000}"/>
          </ac:spMkLst>
        </pc:spChg>
        <pc:picChg chg="mod">
          <ac:chgData name="Dustin Rodgers" userId="4de77736-16f5-471f-bb57-3063e453934a" providerId="ADAL" clId="{862D96D4-674A-478F-A62C-137F8E814A4C}" dt="2023-09-01T19:20:13.431" v="0"/>
          <ac:picMkLst>
            <pc:docMk/>
            <pc:sldMasterMk cId="1698710079" sldId="2147483821"/>
            <ac:picMk id="3" creationId="{00000000-0000-0000-0000-000000000000}"/>
          </ac:picMkLst>
        </pc:picChg>
        <pc:sldLayoutChg chg="modSp setBg">
          <pc:chgData name="Dustin Rodgers" userId="4de77736-16f5-471f-bb57-3063e453934a" providerId="ADAL" clId="{862D96D4-674A-478F-A62C-137F8E814A4C}" dt="2023-09-01T19:23:35.586" v="90"/>
          <pc:sldLayoutMkLst>
            <pc:docMk/>
            <pc:sldMasterMk cId="1698710079" sldId="2147483821"/>
            <pc:sldLayoutMk cId="2321567111" sldId="2147483822"/>
          </pc:sldLayoutMkLst>
          <pc:spChg chg="mod">
            <ac:chgData name="Dustin Rodgers" userId="4de77736-16f5-471f-bb57-3063e453934a" providerId="ADAL" clId="{862D96D4-674A-478F-A62C-137F8E814A4C}" dt="2023-09-01T19:20:13.431" v="0"/>
            <ac:spMkLst>
              <pc:docMk/>
              <pc:sldMasterMk cId="1698710079" sldId="2147483821"/>
              <pc:sldLayoutMk cId="2321567111" sldId="2147483822"/>
              <ac:spMk id="4"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2321567111" sldId="2147483822"/>
              <ac:spMk id="9" creationId="{00000000-0000-0000-0000-000000000000}"/>
            </ac:spMkLst>
          </pc:spChg>
          <pc:picChg chg="mod">
            <ac:chgData name="Dustin Rodgers" userId="4de77736-16f5-471f-bb57-3063e453934a" providerId="ADAL" clId="{862D96D4-674A-478F-A62C-137F8E814A4C}" dt="2023-09-01T19:20:13.431" v="0"/>
            <ac:picMkLst>
              <pc:docMk/>
              <pc:sldMasterMk cId="1698710079" sldId="2147483821"/>
              <pc:sldLayoutMk cId="2321567111" sldId="2147483822"/>
              <ac:picMk id="3"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75064033" sldId="2147483823"/>
          </pc:sldLayoutMkLst>
          <pc:spChg chg="mod">
            <ac:chgData name="Dustin Rodgers" userId="4de77736-16f5-471f-bb57-3063e453934a" providerId="ADAL" clId="{862D96D4-674A-478F-A62C-137F8E814A4C}" dt="2023-09-01T19:20:13.431" v="0"/>
            <ac:spMkLst>
              <pc:docMk/>
              <pc:sldMasterMk cId="1698710079" sldId="2147483821"/>
              <pc:sldLayoutMk cId="75064033" sldId="2147483823"/>
              <ac:spMk id="6"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75064033" sldId="2147483823"/>
              <ac:spMk id="13" creationId="{00000000-0000-0000-0000-000000000000}"/>
            </ac:spMkLst>
          </pc:spChg>
          <pc:picChg chg="mod">
            <ac:chgData name="Dustin Rodgers" userId="4de77736-16f5-471f-bb57-3063e453934a" providerId="ADAL" clId="{862D96D4-674A-478F-A62C-137F8E814A4C}" dt="2023-09-01T19:20:13.431" v="0"/>
            <ac:picMkLst>
              <pc:docMk/>
              <pc:sldMasterMk cId="1698710079" sldId="2147483821"/>
              <pc:sldLayoutMk cId="75064033" sldId="2147483823"/>
              <ac:picMk id="3"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2286871900" sldId="2147483824"/>
          </pc:sldLayoutMkLst>
          <pc:spChg chg="mod">
            <ac:chgData name="Dustin Rodgers" userId="4de77736-16f5-471f-bb57-3063e453934a" providerId="ADAL" clId="{862D96D4-674A-478F-A62C-137F8E814A4C}" dt="2023-09-01T19:20:13.431" v="0"/>
            <ac:spMkLst>
              <pc:docMk/>
              <pc:sldMasterMk cId="1698710079" sldId="2147483821"/>
              <pc:sldLayoutMk cId="2286871900" sldId="2147483824"/>
              <ac:spMk id="2"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2286871900" sldId="2147483824"/>
              <ac:spMk id="4" creationId="{00000000-0000-0000-0000-000000000000}"/>
            </ac:spMkLst>
          </pc:spChg>
          <pc:picChg chg="mod">
            <ac:chgData name="Dustin Rodgers" userId="4de77736-16f5-471f-bb57-3063e453934a" providerId="ADAL" clId="{862D96D4-674A-478F-A62C-137F8E814A4C}" dt="2023-09-01T19:20:13.431" v="0"/>
            <ac:picMkLst>
              <pc:docMk/>
              <pc:sldMasterMk cId="1698710079" sldId="2147483821"/>
              <pc:sldLayoutMk cId="2286871900" sldId="2147483824"/>
              <ac:picMk id="3" creationId="{00000000-0000-0000-0000-000000000000}"/>
            </ac:picMkLst>
          </pc:picChg>
          <pc:picChg chg="mod">
            <ac:chgData name="Dustin Rodgers" userId="4de77736-16f5-471f-bb57-3063e453934a" providerId="ADAL" clId="{862D96D4-674A-478F-A62C-137F8E814A4C}" dt="2023-09-01T19:20:13.431" v="0"/>
            <ac:picMkLst>
              <pc:docMk/>
              <pc:sldMasterMk cId="1698710079" sldId="2147483821"/>
              <pc:sldLayoutMk cId="2286871900" sldId="2147483824"/>
              <ac:picMk id="6" creationId="{00000000-0000-0000-0000-000000000000}"/>
            </ac:picMkLst>
          </pc:pic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4093748139" sldId="2147483825"/>
          </pc:sldLayoutMkLst>
          <pc:spChg chg="mod">
            <ac:chgData name="Dustin Rodgers" userId="4de77736-16f5-471f-bb57-3063e453934a" providerId="ADAL" clId="{862D96D4-674A-478F-A62C-137F8E814A4C}" dt="2023-09-01T19:20:13.431" v="0"/>
            <ac:spMkLst>
              <pc:docMk/>
              <pc:sldMasterMk cId="1698710079" sldId="2147483821"/>
              <pc:sldLayoutMk cId="4093748139" sldId="2147483825"/>
              <ac:spMk id="3"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4093748139" sldId="2147483825"/>
              <ac:spMk id="5"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4093748139" sldId="2147483825"/>
              <ac:spMk id="6" creationId="{00000000-0000-0000-0000-000000000000}"/>
            </ac:spMkLst>
          </pc:sp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1433787048" sldId="2147483826"/>
          </pc:sldLayoutMkLst>
          <pc:spChg chg="mod">
            <ac:chgData name="Dustin Rodgers" userId="4de77736-16f5-471f-bb57-3063e453934a" providerId="ADAL" clId="{862D96D4-674A-478F-A62C-137F8E814A4C}" dt="2023-09-01T19:20:13.431" v="0"/>
            <ac:spMkLst>
              <pc:docMk/>
              <pc:sldMasterMk cId="1698710079" sldId="2147483821"/>
              <pc:sldLayoutMk cId="1433787048" sldId="2147483826"/>
              <ac:spMk id="3"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1433787048" sldId="2147483826"/>
              <ac:spMk id="5"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1433787048" sldId="2147483826"/>
              <ac:spMk id="6" creationId="{00000000-0000-0000-0000-000000000000}"/>
            </ac:spMkLst>
          </pc:sp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2828128317" sldId="2147483827"/>
          </pc:sldLayoutMkLst>
          <pc:spChg chg="mod">
            <ac:chgData name="Dustin Rodgers" userId="4de77736-16f5-471f-bb57-3063e453934a" providerId="ADAL" clId="{862D96D4-674A-478F-A62C-137F8E814A4C}" dt="2023-09-01T19:20:13.431" v="0"/>
            <ac:spMkLst>
              <pc:docMk/>
              <pc:sldMasterMk cId="1698710079" sldId="2147483821"/>
              <pc:sldLayoutMk cId="2828128317" sldId="2147483827"/>
              <ac:spMk id="2"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2828128317" sldId="2147483827"/>
              <ac:spMk id="3" creationId="{00000000-0000-0000-0000-000000000000}"/>
            </ac:spMkLst>
          </pc:spChg>
          <pc:spChg chg="mod">
            <ac:chgData name="Dustin Rodgers" userId="4de77736-16f5-471f-bb57-3063e453934a" providerId="ADAL" clId="{862D96D4-674A-478F-A62C-137F8E814A4C}" dt="2023-09-01T19:20:13.431" v="0"/>
            <ac:spMkLst>
              <pc:docMk/>
              <pc:sldMasterMk cId="1698710079" sldId="2147483821"/>
              <pc:sldLayoutMk cId="2828128317" sldId="2147483827"/>
              <ac:spMk id="4" creationId="{00000000-0000-0000-0000-000000000000}"/>
            </ac:spMkLst>
          </pc:spChg>
        </pc:sldLayoutChg>
        <pc:sldLayoutChg chg="modSp setBg">
          <pc:chgData name="Dustin Rodgers" userId="4de77736-16f5-471f-bb57-3063e453934a" providerId="ADAL" clId="{862D96D4-674A-478F-A62C-137F8E814A4C}" dt="2023-09-01T19:23:35.586" v="90"/>
          <pc:sldLayoutMkLst>
            <pc:docMk/>
            <pc:sldMasterMk cId="1698710079" sldId="2147483821"/>
            <pc:sldLayoutMk cId="3375495993" sldId="2147483828"/>
          </pc:sldLayoutMkLst>
          <pc:spChg chg="mod">
            <ac:chgData name="Dustin Rodgers" userId="4de77736-16f5-471f-bb57-3063e453934a" providerId="ADAL" clId="{862D96D4-674A-478F-A62C-137F8E814A4C}" dt="2023-09-01T19:20:13.431" v="0"/>
            <ac:spMkLst>
              <pc:docMk/>
              <pc:sldMasterMk cId="1698710079" sldId="2147483821"/>
              <pc:sldLayoutMk cId="3375495993" sldId="2147483828"/>
              <ac:spMk id="8" creationId="{71CB1E90-A304-4D47-BBA0-6A2D5A7C94E0}"/>
            </ac:spMkLst>
          </pc:spChg>
          <pc:spChg chg="mod">
            <ac:chgData name="Dustin Rodgers" userId="4de77736-16f5-471f-bb57-3063e453934a" providerId="ADAL" clId="{862D96D4-674A-478F-A62C-137F8E814A4C}" dt="2023-09-01T19:20:13.431" v="0"/>
            <ac:spMkLst>
              <pc:docMk/>
              <pc:sldMasterMk cId="1698710079" sldId="2147483821"/>
              <pc:sldLayoutMk cId="3375495993" sldId="2147483828"/>
              <ac:spMk id="10" creationId="{00000000-0000-0000-0000-000000000000}"/>
            </ac:spMkLst>
          </pc:spChg>
          <pc:picChg chg="mod">
            <ac:chgData name="Dustin Rodgers" userId="4de77736-16f5-471f-bb57-3063e453934a" providerId="ADAL" clId="{862D96D4-674A-478F-A62C-137F8E814A4C}" dt="2023-09-01T19:20:13.431" v="0"/>
            <ac:picMkLst>
              <pc:docMk/>
              <pc:sldMasterMk cId="1698710079" sldId="2147483821"/>
              <pc:sldLayoutMk cId="3375495993" sldId="2147483828"/>
              <ac:picMk id="3" creationId="{00000000-0000-0000-0000-000000000000}"/>
            </ac:picMkLst>
          </pc:picChg>
          <pc:picChg chg="mod">
            <ac:chgData name="Dustin Rodgers" userId="4de77736-16f5-471f-bb57-3063e453934a" providerId="ADAL" clId="{862D96D4-674A-478F-A62C-137F8E814A4C}" dt="2023-09-01T19:20:13.431" v="0"/>
            <ac:picMkLst>
              <pc:docMk/>
              <pc:sldMasterMk cId="1698710079" sldId="2147483821"/>
              <pc:sldLayoutMk cId="3375495993" sldId="2147483828"/>
              <ac:picMk id="7" creationId="{00000000-0000-0000-0000-000000000000}"/>
            </ac:picMkLst>
          </pc:picChg>
          <pc:picChg chg="mod">
            <ac:chgData name="Dustin Rodgers" userId="4de77736-16f5-471f-bb57-3063e453934a" providerId="ADAL" clId="{862D96D4-674A-478F-A62C-137F8E814A4C}" dt="2023-09-01T19:20:13.431" v="0"/>
            <ac:picMkLst>
              <pc:docMk/>
              <pc:sldMasterMk cId="1698710079" sldId="2147483821"/>
              <pc:sldLayoutMk cId="3375495993" sldId="2147483828"/>
              <ac:picMk id="9" creationId="{E917E514-A21F-AA49-90E9-831DAA9F396F}"/>
            </ac:picMkLst>
          </pc:picChg>
        </pc:sldLayoutChg>
      </pc:sldMasterChg>
      <pc:sldMasterChg chg="addSp setBg modSldLayout">
        <pc:chgData name="Dustin Rodgers" userId="4de77736-16f5-471f-bb57-3063e453934a" providerId="ADAL" clId="{862D96D4-674A-478F-A62C-137F8E814A4C}" dt="2023-09-01T19:23:35.586" v="90"/>
        <pc:sldMasterMkLst>
          <pc:docMk/>
          <pc:sldMasterMk cId="968136923" sldId="2147483829"/>
        </pc:sldMasterMkLst>
        <pc:picChg chg="add">
          <ac:chgData name="Dustin Rodgers" userId="4de77736-16f5-471f-bb57-3063e453934a" providerId="ADAL" clId="{862D96D4-674A-478F-A62C-137F8E814A4C}" dt="2023-09-01T19:20:15.599" v="1"/>
          <ac:picMkLst>
            <pc:docMk/>
            <pc:sldMasterMk cId="968136923" sldId="2147483829"/>
            <ac:picMk id="4" creationId="{2065FB03-0556-15A0-699D-4B3BF8CD7577}"/>
          </ac:picMkLst>
        </pc:picChg>
        <pc:sldLayoutChg chg="setBg">
          <pc:chgData name="Dustin Rodgers" userId="4de77736-16f5-471f-bb57-3063e453934a" providerId="ADAL" clId="{862D96D4-674A-478F-A62C-137F8E814A4C}" dt="2023-09-01T19:23:35.586" v="90"/>
          <pc:sldLayoutMkLst>
            <pc:docMk/>
            <pc:sldMasterMk cId="968136923" sldId="2147483829"/>
            <pc:sldLayoutMk cId="373171684" sldId="2147483830"/>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1965815296" sldId="2147483831"/>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1208855276" sldId="2147483832"/>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3706858099" sldId="2147483833"/>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1267490096" sldId="2147483834"/>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4049468016" sldId="2147483835"/>
          </pc:sldLayoutMkLst>
        </pc:sldLayoutChg>
        <pc:sldLayoutChg chg="setBg">
          <pc:chgData name="Dustin Rodgers" userId="4de77736-16f5-471f-bb57-3063e453934a" providerId="ADAL" clId="{862D96D4-674A-478F-A62C-137F8E814A4C}" dt="2023-09-01T19:23:35.586" v="90"/>
          <pc:sldLayoutMkLst>
            <pc:docMk/>
            <pc:sldMasterMk cId="968136923" sldId="2147483829"/>
            <pc:sldLayoutMk cId="841715873" sldId="2147483836"/>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CA" sz="2400" kern="0">
                <a:solidFill>
                  <a:srgbClr val="3F3F3F"/>
                </a:solidFill>
                <a:latin typeface="Arial"/>
                <a:ea typeface="+mn-ea"/>
                <a:cs typeface="Arial"/>
              </a:defRPr>
            </a:pPr>
            <a:r>
              <a:rPr lang="en-CA" sz="2400" kern="0" dirty="0">
                <a:solidFill>
                  <a:srgbClr val="3F3F3F"/>
                </a:solidFill>
                <a:latin typeface="Arial"/>
                <a:ea typeface="+mn-ea"/>
                <a:cs typeface="Arial"/>
              </a:rPr>
              <a:t>Operating Costs</a:t>
            </a:r>
          </a:p>
        </c:rich>
      </c:tx>
      <c:layout>
        <c:manualLayout>
          <c:xMode val="edge"/>
          <c:yMode val="edge"/>
          <c:x val="0.22578634323935301"/>
          <c:y val="3.81336553176412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4435483870967832E-2"/>
          <c:y val="0.15728558430269313"/>
          <c:w val="0.8588709677419345"/>
          <c:h val="0.76606245904223158"/>
        </c:manualLayout>
      </c:layout>
      <c:pie3DChart>
        <c:varyColors val="1"/>
        <c:ser>
          <c:idx val="1"/>
          <c:order val="1"/>
          <c:tx>
            <c:strRef>
              <c:f>Sheet1!$B$1</c:f>
              <c:strCache>
                <c:ptCount val="1"/>
                <c:pt idx="0">
                  <c:v>Sales</c:v>
                </c:pt>
              </c:strCache>
            </c:strRef>
          </c:tx>
          <c:dPt>
            <c:idx val="1"/>
            <c:bubble3D val="0"/>
            <c:explosion val="51"/>
            <c:spPr>
              <a:solidFill>
                <a:schemeClr val="accent3">
                  <a:lumMod val="60000"/>
                  <a:lumOff val="40000"/>
                </a:schemeClr>
              </a:solidFill>
            </c:spPr>
            <c:extLst>
              <c:ext xmlns:c16="http://schemas.microsoft.com/office/drawing/2014/chart" uri="{C3380CC4-5D6E-409C-BE32-E72D297353CC}">
                <c16:uniqueId val="{00000000-D2C5-4969-A1F3-C5AAE017674E}"/>
              </c:ext>
            </c:extLst>
          </c:dPt>
          <c:dLbls>
            <c:dLbl>
              <c:idx val="0"/>
              <c:layout>
                <c:manualLayout>
                  <c:x val="9.3481500296333883E-2"/>
                  <c:y val="-1.1657610053080599E-2"/>
                </c:manualLayout>
              </c:layout>
              <c:numFmt formatCode="General" sourceLinked="0"/>
              <c:spPr/>
              <c:txPr>
                <a:bodyPr/>
                <a:lstStyle/>
                <a:p>
                  <a:pPr>
                    <a:defRPr lang="en-US" sz="1400" kern="0" dirty="0" smtClean="0">
                      <a:solidFill>
                        <a:srgbClr val="3F3F3F"/>
                      </a:solidFill>
                      <a:latin typeface="Arial"/>
                      <a:ea typeface="+mn-ea"/>
                      <a:cs typeface="Aria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C5-4969-A1F3-C5AAE017674E}"/>
                </c:ext>
              </c:extLst>
            </c:dLbl>
            <c:dLbl>
              <c:idx val="1"/>
              <c:layout>
                <c:manualLayout>
                  <c:x val="-2.4433219432477119E-2"/>
                  <c:y val="-4.7670296906978833E-2"/>
                </c:manualLayout>
              </c:layout>
              <c:tx>
                <c:rich>
                  <a:bodyPr/>
                  <a:lstStyle/>
                  <a:p>
                    <a:r>
                      <a:rPr lang="en-US" sz="1400" kern="0" dirty="0">
                        <a:solidFill>
                          <a:srgbClr val="3F3F3F"/>
                        </a:solidFill>
                        <a:latin typeface="Arial"/>
                        <a:ea typeface="+mn-ea"/>
                        <a:cs typeface="Arial"/>
                      </a:rPr>
                      <a:t>Energy</a:t>
                    </a:r>
                    <a:r>
                      <a:rPr lang="en-US" sz="1200" kern="0" dirty="0">
                        <a:solidFill>
                          <a:srgbClr val="3F3F3F"/>
                        </a:solidFill>
                        <a:latin typeface="Arial"/>
                        <a:ea typeface="+mn-ea"/>
                        <a:cs typeface="Arial"/>
                      </a:rPr>
                      <a:t>
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D2C5-4969-A1F3-C5AAE017674E}"/>
                </c:ext>
              </c:extLst>
            </c:dLbl>
            <c:dLbl>
              <c:idx val="2"/>
              <c:layout>
                <c:manualLayout>
                  <c:x val="3.3036200663596402E-2"/>
                  <c:y val="-5.80166033173501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2C5-4969-A1F3-C5AAE017674E}"/>
                </c:ext>
              </c:extLst>
            </c:dLbl>
            <c:dLbl>
              <c:idx val="3"/>
              <c:layout>
                <c:manualLayout>
                  <c:x val="0.14530629426038699"/>
                  <c:y val="-5.01685497649887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C5-4969-A1F3-C5AAE017674E}"/>
                </c:ext>
              </c:extLst>
            </c:dLbl>
            <c:spPr>
              <a:noFill/>
              <a:ln>
                <a:noFill/>
              </a:ln>
              <a:effectLst/>
            </c:spPr>
            <c:txPr>
              <a:bodyPr/>
              <a:lstStyle/>
              <a:p>
                <a:pPr>
                  <a:defRPr lang="en-US" sz="1400" kern="0" dirty="0" smtClean="0">
                    <a:solidFill>
                      <a:srgbClr val="3F3F3F"/>
                    </a:solidFill>
                    <a:latin typeface="Arial"/>
                    <a:ea typeface="+mn-ea"/>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Employee</c:v>
                </c:pt>
                <c:pt idx="1">
                  <c:v>Energy</c:v>
                </c:pt>
                <c:pt idx="2">
                  <c:v>O&amp;M</c:v>
                </c:pt>
                <c:pt idx="3">
                  <c:v>Rent</c:v>
                </c:pt>
              </c:strCache>
            </c:strRef>
          </c:cat>
          <c:val>
            <c:numRef>
              <c:f>Sheet1!$B$2:$B$5</c:f>
              <c:numCache>
                <c:formatCode>General</c:formatCode>
                <c:ptCount val="4"/>
                <c:pt idx="0">
                  <c:v>89</c:v>
                </c:pt>
                <c:pt idx="1">
                  <c:v>5</c:v>
                </c:pt>
                <c:pt idx="2">
                  <c:v>3</c:v>
                </c:pt>
                <c:pt idx="3">
                  <c:v>4</c:v>
                </c:pt>
              </c:numCache>
            </c:numRef>
          </c:val>
          <c:extLst>
            <c:ext xmlns:c16="http://schemas.microsoft.com/office/drawing/2014/chart" uri="{C3380CC4-5D6E-409C-BE32-E72D297353CC}">
              <c16:uniqueId val="{00000004-D2C5-4969-A1F3-C5AAE017674E}"/>
            </c:ext>
          </c:extLst>
        </c:ser>
        <c:ser>
          <c:idx val="0"/>
          <c:order val="0"/>
          <c:tx>
            <c:strRef>
              <c:f>Sheet1!$B$1</c:f>
              <c:strCache>
                <c:ptCount val="1"/>
                <c:pt idx="0">
                  <c:v>Sales</c:v>
                </c:pt>
              </c:strCache>
            </c:strRef>
          </c:tx>
          <c:dLbls>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Sheet1!$A$2:$A$10</c:f>
              <c:strCache>
                <c:ptCount val="4"/>
                <c:pt idx="0">
                  <c:v>Employee</c:v>
                </c:pt>
                <c:pt idx="1">
                  <c:v>Energy</c:v>
                </c:pt>
                <c:pt idx="2">
                  <c:v>O&amp;M</c:v>
                </c:pt>
                <c:pt idx="3">
                  <c:v>Rent</c:v>
                </c:pt>
              </c:strCache>
            </c:strRef>
          </c:cat>
          <c:val>
            <c:numRef>
              <c:f>Sheet1!$B$2:$B$10</c:f>
              <c:numCache>
                <c:formatCode>General</c:formatCode>
                <c:ptCount val="9"/>
                <c:pt idx="0">
                  <c:v>89</c:v>
                </c:pt>
                <c:pt idx="1">
                  <c:v>5</c:v>
                </c:pt>
                <c:pt idx="2">
                  <c:v>3</c:v>
                </c:pt>
                <c:pt idx="3">
                  <c:v>4</c:v>
                </c:pt>
                <c:pt idx="5">
                  <c:v>0</c:v>
                </c:pt>
              </c:numCache>
            </c:numRef>
          </c:val>
          <c:extLst>
            <c:ext xmlns:c16="http://schemas.microsoft.com/office/drawing/2014/chart" uri="{C3380CC4-5D6E-409C-BE32-E72D297353CC}">
              <c16:uniqueId val="{00000005-D2C5-4969-A1F3-C5AAE017674E}"/>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0.83362</cdr:y>
    </cdr:from>
    <cdr:to>
      <cdr:x>0.95766</cdr:x>
      <cdr:y>0.96883</cdr:y>
    </cdr:to>
    <cdr:sp macro="" textlink="">
      <cdr:nvSpPr>
        <cdr:cNvPr id="2" name="TextBox 1"/>
        <cdr:cNvSpPr txBox="1"/>
      </cdr:nvSpPr>
      <cdr:spPr>
        <a:xfrm xmlns:a="http://schemas.openxmlformats.org/drawingml/2006/main">
          <a:off x="0" y="3980879"/>
          <a:ext cx="4524369" cy="645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defTabSz="457200" rtl="0" fontAlgn="base">
            <a:spcBef>
              <a:spcPct val="0"/>
            </a:spcBef>
            <a:spcAft>
              <a:spcPct val="0"/>
            </a:spcAft>
          </a:pPr>
          <a:r>
            <a:rPr lang="en-CA" sz="1050" i="1" kern="1200" dirty="0">
              <a:solidFill>
                <a:schemeClr val="tx1"/>
              </a:solidFill>
              <a:latin typeface="Arial" pitchFamily="34" charset="0"/>
              <a:cs typeface="Arial" pitchFamily="34" charset="0"/>
            </a:rPr>
            <a:t>Source: California Department of General Services, 2002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2" tIns="48331" rIns="96662" bIns="48331" rtlCol="0"/>
          <a:lstStyle>
            <a:lvl1pPr algn="l">
              <a:defRPr sz="1300"/>
            </a:lvl1pPr>
          </a:lstStyle>
          <a:p>
            <a:r>
              <a:rPr lang="en-US" sz="900">
                <a:latin typeface="Arial" pitchFamily="34" charset="0"/>
                <a:cs typeface="Arial" pitchFamily="34" charset="0"/>
              </a:rPr>
              <a:t>Presentation Title</a:t>
            </a:r>
            <a:endParaRPr lang="en-US" sz="900" dirty="0">
              <a:latin typeface="Arial" pitchFamily="34" charset="0"/>
              <a:cs typeface="Arial" pitchFamily="34" charset="0"/>
            </a:endParaRPr>
          </a:p>
        </p:txBody>
      </p:sp>
      <p:sp>
        <p:nvSpPr>
          <p:cNvPr id="3" name="Date Placeholder 2"/>
          <p:cNvSpPr>
            <a:spLocks noGrp="1"/>
          </p:cNvSpPr>
          <p:nvPr>
            <p:ph type="dt" sz="quarter" idx="1"/>
          </p:nvPr>
        </p:nvSpPr>
        <p:spPr>
          <a:xfrm>
            <a:off x="4143588" y="0"/>
            <a:ext cx="3169920" cy="480060"/>
          </a:xfrm>
          <a:prstGeom prst="rect">
            <a:avLst/>
          </a:prstGeom>
        </p:spPr>
        <p:txBody>
          <a:bodyPr vert="horz" lIns="96662" tIns="48331" rIns="96662" bIns="48331" rtlCol="0"/>
          <a:lstStyle>
            <a:lvl1pPr algn="r">
              <a:defRPr sz="1300"/>
            </a:lvl1pPr>
          </a:lstStyle>
          <a:p>
            <a:r>
              <a:rPr lang="en-US" sz="900">
                <a:latin typeface="Arial" pitchFamily="34" charset="0"/>
                <a:cs typeface="Arial" pitchFamily="34" charset="0"/>
              </a:rPr>
              <a:t>Version 00/00/00</a:t>
            </a:r>
            <a:endParaRPr lang="en-US" sz="900" dirty="0">
              <a:latin typeface="Arial" pitchFamily="34" charset="0"/>
              <a:cs typeface="Arial" pitchFamily="34" charset="0"/>
            </a:endParaRPr>
          </a:p>
        </p:txBody>
      </p:sp>
      <p:sp>
        <p:nvSpPr>
          <p:cNvPr id="4" name="Footer Placeholder 3"/>
          <p:cNvSpPr>
            <a:spLocks noGrp="1"/>
          </p:cNvSpPr>
          <p:nvPr>
            <p:ph type="ftr" sz="quarter" idx="2"/>
          </p:nvPr>
        </p:nvSpPr>
        <p:spPr>
          <a:xfrm>
            <a:off x="1" y="9119474"/>
            <a:ext cx="4009813" cy="480060"/>
          </a:xfrm>
          <a:prstGeom prst="rect">
            <a:avLst/>
          </a:prstGeom>
        </p:spPr>
        <p:txBody>
          <a:bodyPr vert="horz" lIns="96662" tIns="48331" rIns="96662" bIns="48331" rtlCol="0" anchor="b"/>
          <a:lstStyle>
            <a:lvl1pPr algn="l">
              <a:defRPr sz="1300"/>
            </a:lvl1pPr>
          </a:lstStyle>
          <a:p>
            <a:r>
              <a:rPr lang="en-US" sz="900" dirty="0">
                <a:latin typeface="Arial" pitchFamily="34" charset="0"/>
                <a:cs typeface="Arial" pitchFamily="34" charset="0"/>
              </a:rPr>
              <a:t>Copyright© 2014, All Rights Reserved - Price Industries</a:t>
            </a:r>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62" tIns="48331" rIns="96662" bIns="48331" rtlCol="0" anchor="b"/>
          <a:lstStyle>
            <a:lvl1pPr algn="r">
              <a:defRPr sz="1300"/>
            </a:lvl1pPr>
          </a:lstStyle>
          <a:p>
            <a:fld id="{66C75AF9-32B9-7F48-A697-D4A2462EFAB0}" type="slidenum">
              <a:rPr lang="en-US" sz="900">
                <a:latin typeface="Arial" pitchFamily="34" charset="0"/>
                <a:cs typeface="Arial" pitchFamily="34" charset="0"/>
              </a:rPr>
              <a:t>‹#›</a:t>
            </a:fld>
            <a:endParaRPr lang="en-US" sz="900" dirty="0">
              <a:latin typeface="Arial" pitchFamily="34" charset="0"/>
              <a:cs typeface="Arial" pitchFamily="34" charset="0"/>
            </a:endParaRPr>
          </a:p>
        </p:txBody>
      </p:sp>
    </p:spTree>
    <p:extLst>
      <p:ext uri="{BB962C8B-B14F-4D97-AF65-F5344CB8AC3E}">
        <p14:creationId xmlns:p14="http://schemas.microsoft.com/office/powerpoint/2010/main" val="178872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2" tIns="48331" rIns="96662" bIns="48331" rtlCol="0"/>
          <a:lstStyle>
            <a:lvl1pPr algn="l">
              <a:defRPr sz="900">
                <a:latin typeface="Arial" pitchFamily="34" charset="0"/>
                <a:cs typeface="Arial" pitchFamily="34" charset="0"/>
              </a:defRPr>
            </a:lvl1pPr>
          </a:lstStyle>
          <a:p>
            <a:r>
              <a:rPr lang="en-US"/>
              <a:t>Presentation Title</a:t>
            </a:r>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6662" tIns="48331" rIns="96662" bIns="48331" rtlCol="0"/>
          <a:lstStyle>
            <a:lvl1pPr algn="r">
              <a:defRPr sz="900">
                <a:latin typeface="Arial" pitchFamily="34" charset="0"/>
                <a:cs typeface="Arial" pitchFamily="34" charset="0"/>
              </a:defRPr>
            </a:lvl1pPr>
          </a:lstStyle>
          <a:p>
            <a:r>
              <a:rPr lang="en-US"/>
              <a:t>Version 00/00/00</a:t>
            </a:r>
            <a:endParaRPr lang="en-US" dirty="0"/>
          </a:p>
        </p:txBody>
      </p:sp>
      <p:sp>
        <p:nvSpPr>
          <p:cNvPr id="4" name="Slide Image Placeholder 3"/>
          <p:cNvSpPr>
            <a:spLocks noGrp="1" noRot="1" noChangeAspect="1"/>
          </p:cNvSpPr>
          <p:nvPr>
            <p:ph type="sldImg" idx="2"/>
          </p:nvPr>
        </p:nvSpPr>
        <p:spPr>
          <a:xfrm>
            <a:off x="458788" y="719138"/>
            <a:ext cx="6399212" cy="3600450"/>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973688" cy="480060"/>
          </a:xfrm>
          <a:prstGeom prst="rect">
            <a:avLst/>
          </a:prstGeom>
        </p:spPr>
        <p:txBody>
          <a:bodyPr vert="horz" lIns="96662" tIns="48331" rIns="96662" bIns="48331" rtlCol="0" anchor="b"/>
          <a:lstStyle>
            <a:lvl1pPr algn="l">
              <a:defRPr sz="900">
                <a:latin typeface="Arial" pitchFamily="34" charset="0"/>
                <a:cs typeface="Arial" pitchFamily="34" charset="0"/>
              </a:defRPr>
            </a:lvl1pPr>
          </a:lstStyle>
          <a:p>
            <a:r>
              <a:rPr lang="en-US" dirty="0"/>
              <a:t>Copyright© 2014, All Rights Reserved - Price Industries</a:t>
            </a:r>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2" tIns="48331" rIns="96662" bIns="48331" rtlCol="0" anchor="b"/>
          <a:lstStyle>
            <a:lvl1pPr algn="r">
              <a:defRPr sz="900">
                <a:latin typeface="Arial" pitchFamily="34" charset="0"/>
                <a:cs typeface="Arial" pitchFamily="34" charset="0"/>
              </a:defRPr>
            </a:lvl1pPr>
          </a:lstStyle>
          <a:p>
            <a:fld id="{7502939D-9985-5B47-98D9-51F38303520B}" type="slidenum">
              <a:rPr lang="en-US" smtClean="0"/>
              <a:pPr/>
              <a:t>‹#›</a:t>
            </a:fld>
            <a:endParaRPr lang="en-US" dirty="0"/>
          </a:p>
        </p:txBody>
      </p:sp>
    </p:spTree>
    <p:extLst>
      <p:ext uri="{BB962C8B-B14F-4D97-AF65-F5344CB8AC3E}">
        <p14:creationId xmlns:p14="http://schemas.microsoft.com/office/powerpoint/2010/main" val="2474896335"/>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Diffusers no longer momentum source</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7</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16</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17</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18</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20</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44</a:t>
            </a:fld>
            <a:endParaRPr lang="en-US" dirty="0"/>
          </a:p>
        </p:txBody>
      </p:sp>
    </p:spTree>
    <p:extLst>
      <p:ext uri="{BB962C8B-B14F-4D97-AF65-F5344CB8AC3E}">
        <p14:creationId xmlns:p14="http://schemas.microsoft.com/office/powerpoint/2010/main" val="278899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171450" indent="-171450">
              <a:buFontTx/>
              <a:buChar char="-"/>
            </a:pPr>
            <a:r>
              <a:rPr lang="en-US" baseline="0" dirty="0"/>
              <a:t>150cfm -200cfm per </a:t>
            </a:r>
            <a:r>
              <a:rPr lang="en-US" baseline="0" dirty="0" err="1"/>
              <a:t>Sq</a:t>
            </a:r>
            <a:r>
              <a:rPr lang="en-US" baseline="0" dirty="0"/>
              <a:t> diffuser </a:t>
            </a:r>
          </a:p>
          <a:p>
            <a:pPr marL="171450" indent="-171450">
              <a:buFontTx/>
              <a:buChar char="-"/>
            </a:pPr>
            <a:r>
              <a:rPr lang="en-US" baseline="0" dirty="0"/>
              <a:t>23 x 36 DFW</a:t>
            </a:r>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Presentation Title</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 name="Date Placeholder 4"/>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Version 00/00/00</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6" name="Footer Placeholder 5"/>
          <p:cNvSpPr>
            <a:spLocks noGrp="1"/>
          </p:cNvSpPr>
          <p:nvPr>
            <p:ph type="ftr"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Copyright© 2014, All Rights Reserved - Price Industries</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7" name="Slide Number Placeholder 6"/>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502939D-9985-5B47-98D9-51F38303520B}" type="slidenum">
              <a:rPr kumimoji="0" lang="en-US" sz="9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95229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483306">
              <a:defRPr/>
            </a:pPr>
            <a:r>
              <a:rPr lang="en-US" dirty="0"/>
              <a:t>The</a:t>
            </a:r>
            <a:r>
              <a:rPr lang="en-US" baseline="0" dirty="0"/>
              <a:t> custom DR180’s in this school cafeteria are also used as a base for a condiment/napkin stand.  As you can see, the kids are seated very close to the diffusers – a great example of the high thermal </a:t>
            </a:r>
            <a:r>
              <a:rPr lang="en-US" baseline="0" dirty="0" err="1"/>
              <a:t>comf</a:t>
            </a: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Presentation Title</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 name="Date Placeholder 4"/>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Version 00/00/00</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6" name="Footer Placeholder 5"/>
          <p:cNvSpPr>
            <a:spLocks noGrp="1"/>
          </p:cNvSpPr>
          <p:nvPr>
            <p:ph type="ftr"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Copyright© 2014, All Rights Reserved - Price Industries</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7" name="Slide Number Placeholder 6"/>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502939D-9985-5B47-98D9-51F38303520B}" type="slidenum">
              <a:rPr kumimoji="0" lang="en-US" sz="9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909227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Stainless steel</a:t>
            </a:r>
            <a:r>
              <a:rPr lang="en-US" baseline="0" dirty="0"/>
              <a:t> </a:t>
            </a:r>
            <a:r>
              <a:rPr lang="en-US" dirty="0"/>
              <a:t>diffusers with a custom face.</a:t>
            </a:r>
            <a:r>
              <a:rPr lang="en-US" baseline="0" dirty="0"/>
              <a:t> Curved. </a:t>
            </a:r>
            <a:r>
              <a:rPr lang="en-US" baseline="0"/>
              <a:t>Price worked closely with design team on this job – went very smoothly.</a:t>
            </a:r>
            <a:endParaRPr lang="en-US"/>
          </a:p>
          <a:p>
            <a:endParaRPr lang="en-CA"/>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Presentation Title</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 name="Date Placeholder 4"/>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Version 00/00/00</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6" name="Footer Placeholder 5"/>
          <p:cNvSpPr>
            <a:spLocks noGrp="1"/>
          </p:cNvSpPr>
          <p:nvPr>
            <p:ph type="ftr"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Copyright© 2014, All Rights Reserved - Price Industries</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7" name="Slide Number Placeholder 6"/>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502939D-9985-5B47-98D9-51F38303520B}" type="slidenum">
              <a:rPr kumimoji="0" lang="en-US" sz="9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862975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Presentation Title</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 name="Date Placeholder 4"/>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Version 00/00/00</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6" name="Footer Placeholder 5"/>
          <p:cNvSpPr>
            <a:spLocks noGrp="1"/>
          </p:cNvSpPr>
          <p:nvPr>
            <p:ph type="ftr"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t>Copyright© 2014, All Rights Reserved - Price Industries</a:t>
            </a:r>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7" name="Slide Number Placeholder 6"/>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502939D-9985-5B47-98D9-51F38303520B}" type="slidenum">
              <a:rPr kumimoji="0" lang="en-US" sz="9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9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28431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8</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9</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Improve</a:t>
            </a:r>
            <a:r>
              <a:rPr lang="en-US" baseline="0" dirty="0"/>
              <a:t> productivity through improvements in IEQ </a:t>
            </a:r>
            <a:endParaRPr 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10</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air change effectiveness (ACE), is defined as the age of air that would occur throughout the room if the air was perfectly mixed, divided by the average age of air where occupants breathe. The age of air at a particular location is the average time elapsed since molecules of air at that location entered the building. Because the average age of air exiting the room is identical to the age of air that would occur throughout the room if the indoor air were perfectly mixed, the ACE is also the exhaust-air age divided by the average age of air where occupants breathe. In practical terms, the ACE equals the effective ventilation rate at the breathing zone divided by the ventilation rate that would occur throughout the building with perfect mixing and at the same outdoor air supply. A short-circuiting flow pattern between the air supply diffusers and return grilles, increases the room-air age and causes ACE to be less than unity. Perfect mixing results in an ACE of unity. Preferentially ventilating the breathing zone with outside air will cause the ACE to be greater than unity.</a:t>
            </a:r>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11</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12</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13</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b="0" i="0" kern="1200" dirty="0">
                <a:solidFill>
                  <a:schemeClr val="tx1"/>
                </a:solidFill>
                <a:latin typeface="+mn-lt"/>
                <a:ea typeface="+mn-ea"/>
                <a:cs typeface="+mn-cs"/>
              </a:rPr>
              <a:t>The air change effectiveness (ACE), is defined as the age of air that would occur throughout the room if the air was perfectly mixed, divided by the average age of air where occupants breathe. The age of air at a particular location is the average time elapsed since molecules of air at that location entered the building. Because the average age of air exiting the room is identical to the age of air that would occur throughout the room if the indoor air were perfectly mixed, the ACE is also the exhaust-air age divided by the average age of air where occupants breathe. In practical terms, the ACE equals the effective ventilation rate at the breathing zone divided by the ventilation rate that would occur throughout the building with perfect mixing and at the same outdoor air supply. A short-circuiting flow pattern between the air supply diffusers and return grilles, increases the room-air age and causes ACE to be less than unity. Perfect mixing results in an ACE of unity. Preferentially ventilating the breathing zone with outside air will cause the ACE to be greater than unity.</a:t>
            </a:r>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14</a:t>
            </a:fld>
            <a:endParaRPr lang="en-US" dirty="0"/>
          </a:p>
        </p:txBody>
      </p:sp>
    </p:spTree>
    <p:extLst>
      <p:ext uri="{BB962C8B-B14F-4D97-AF65-F5344CB8AC3E}">
        <p14:creationId xmlns:p14="http://schemas.microsoft.com/office/powerpoint/2010/main" val="158590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air change effectiveness (ACE), is defined as the age of air that would occur throughout the room if the air was perfectly mixed, divided by the average age of air where occupants breathe. The age of air at a particular location is the average time elapsed since molecules of air at that location entered the building. Because the average age of air exiting the room is identical to the age of air that would occur throughout the room if the indoor air were perfectly mixed, the ACE is also the exhaust-air age divided by the average age of air where occupants breathe. In practical terms, the ACE equals the effective ventilation rate at the breathing zone divided by the ventilation rate that would occur throughout the building with perfect mixing and at the same outdoor air supply. A short-circuiting flow pattern between the air supply diffusers and return grilles, increases the room-air age and causes ACE to be less than unity. Perfect mixing results in an ACE of unity. </a:t>
            </a:r>
            <a:r>
              <a:rPr lang="en-US" sz="1200" b="0" i="0" kern="1200">
                <a:solidFill>
                  <a:schemeClr val="tx1"/>
                </a:solidFill>
                <a:latin typeface="+mn-lt"/>
                <a:ea typeface="+mn-ea"/>
                <a:cs typeface="+mn-cs"/>
              </a:rPr>
              <a:t>Preferentially ventilating the breathing zone with outside air will cause the ACE to be greater than unity.</a:t>
            </a:r>
            <a:endParaRPr lang="en-US"/>
          </a:p>
          <a:p>
            <a:endParaRPr lang="en-CA" b="1"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15</a:t>
            </a:fld>
            <a:endParaRPr lang="en-US" dirty="0"/>
          </a:p>
        </p:txBody>
      </p:sp>
    </p:spTree>
    <p:extLst>
      <p:ext uri="{BB962C8B-B14F-4D97-AF65-F5344CB8AC3E}">
        <p14:creationId xmlns:p14="http://schemas.microsoft.com/office/powerpoint/2010/main" val="1585904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 Presentation Cover Slide Option 1">
    <p:spTree>
      <p:nvGrpSpPr>
        <p:cNvPr id="1" name=""/>
        <p:cNvGrpSpPr/>
        <p:nvPr/>
      </p:nvGrpSpPr>
      <p:grpSpPr>
        <a:xfrm>
          <a:off x="0" y="0"/>
          <a:ext cx="0" cy="0"/>
          <a:chOff x="0" y="0"/>
          <a:chExt cx="0" cy="0"/>
        </a:xfrm>
      </p:grpSpPr>
      <p:pic>
        <p:nvPicPr>
          <p:cNvPr id="3" name="Picture 2" descr="Background_v003Displacement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(Arial, 24pt, White)</a:t>
            </a:r>
            <a:endParaRPr lang="en-US" dirty="0"/>
          </a:p>
        </p:txBody>
      </p:sp>
      <p:sp>
        <p:nvSpPr>
          <p:cNvPr id="4" name="Text Placeholder 3"/>
          <p:cNvSpPr>
            <a:spLocks noGrp="1"/>
          </p:cNvSpPr>
          <p:nvPr>
            <p:ph type="body" sz="quarter" idx="10" hasCustomPrompt="1"/>
          </p:nvPr>
        </p:nvSpPr>
        <p:spPr>
          <a:xfrm>
            <a:off x="914400" y="4998720"/>
            <a:ext cx="10363200" cy="649605"/>
          </a:xfrm>
        </p:spPr>
        <p:txBody>
          <a:bodyPr/>
          <a:lstStyle>
            <a:lvl1pPr marL="0" indent="0" algn="ctr">
              <a:buNone/>
              <a:defRPr sz="2000" i="1" baseline="0">
                <a:solidFill>
                  <a:schemeClr val="bg1">
                    <a:lumMod val="50000"/>
                  </a:schemeClr>
                </a:solidFill>
              </a:defRPr>
            </a:lvl1pPr>
            <a:lvl2pPr marL="457200" indent="0" algn="ctr">
              <a:buNone/>
              <a:defRPr>
                <a:solidFill>
                  <a:schemeClr val="bg1">
                    <a:lumMod val="50000"/>
                  </a:schemeClr>
                </a:solidFill>
              </a:defRPr>
            </a:lvl2pPr>
            <a:lvl3pPr marL="914400" indent="0" algn="ctr">
              <a:buNone/>
              <a:defRPr>
                <a:solidFill>
                  <a:schemeClr val="bg1">
                    <a:lumMod val="50000"/>
                  </a:schemeClr>
                </a:solidFill>
              </a:defRPr>
            </a:lvl3pPr>
            <a:lvl4pPr marL="1371600" indent="0" algn="ctr">
              <a:buNone/>
              <a:defRPr>
                <a:solidFill>
                  <a:schemeClr val="bg1">
                    <a:lumMod val="50000"/>
                  </a:schemeClr>
                </a:solidFill>
              </a:defRPr>
            </a:lvl4pPr>
            <a:lvl5pPr marL="1828800" indent="0" algn="ctr">
              <a:buNone/>
              <a:defRPr>
                <a:solidFill>
                  <a:schemeClr val="bg1">
                    <a:lumMod val="50000"/>
                  </a:schemeClr>
                </a:solidFill>
              </a:defRPr>
            </a:lvl5pPr>
          </a:lstStyle>
          <a:p>
            <a:pPr lvl="0"/>
            <a:r>
              <a:rPr lang="en-US" dirty="0"/>
              <a:t>Presenters Name (Arial, 20pt, Grey)</a:t>
            </a:r>
          </a:p>
        </p:txBody>
      </p:sp>
    </p:spTree>
    <p:extLst>
      <p:ext uri="{BB962C8B-B14F-4D97-AF65-F5344CB8AC3E}">
        <p14:creationId xmlns:p14="http://schemas.microsoft.com/office/powerpoint/2010/main" val="225808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6" y="1676403"/>
            <a:ext cx="11185811" cy="5032375"/>
          </a:xfrm>
        </p:spPr>
        <p:txBody>
          <a:bodyPr/>
          <a:lstStyle>
            <a:lvl1pPr>
              <a:defRPr sz="1800">
                <a:solidFill>
                  <a:srgbClr val="3F3F3F"/>
                </a:solidFill>
              </a:defRPr>
            </a:lvl1pPr>
            <a:lvl2pPr>
              <a:defRPr sz="1800">
                <a:solidFill>
                  <a:srgbClr val="3F3F3F"/>
                </a:solidFill>
              </a:defRPr>
            </a:lvl2pPr>
            <a:lvl3pPr>
              <a:defRPr sz="1500">
                <a:solidFill>
                  <a:srgbClr val="3F3F3F"/>
                </a:solidFill>
              </a:defRPr>
            </a:lvl3pPr>
            <a:lvl4pPr>
              <a:defRPr sz="1350">
                <a:solidFill>
                  <a:srgbClr val="3F3F3F"/>
                </a:solidFill>
              </a:defRPr>
            </a:lvl4pPr>
            <a:lvl5pPr>
              <a:defRPr sz="1350">
                <a:solidFill>
                  <a:srgbClr val="3F3F3F"/>
                </a:solidFill>
                <a:latin typeface="Arial"/>
                <a:cs typeface="Arial"/>
              </a:defRPr>
            </a:lvl5pPr>
          </a:lstStyle>
          <a:p>
            <a:pPr lvl="0"/>
            <a:r>
              <a:rPr lang="en-US" dirty="0"/>
              <a:t>Click to edit Master text (Arial, 24pt, White)</a:t>
            </a:r>
          </a:p>
          <a:p>
            <a:pPr lvl="1"/>
            <a:r>
              <a:rPr lang="en-US" dirty="0"/>
              <a:t>Second level (Arial, 24pt, White)</a:t>
            </a:r>
          </a:p>
          <a:p>
            <a:pPr lvl="2"/>
            <a:r>
              <a:rPr lang="en-US" dirty="0"/>
              <a:t>Third level (Arial, 20pt, White)</a:t>
            </a:r>
          </a:p>
          <a:p>
            <a:pPr lvl="3"/>
            <a:r>
              <a:rPr lang="en-US" dirty="0"/>
              <a:t>Fourth level (Arial, 18pt, White)</a:t>
            </a:r>
          </a:p>
          <a:p>
            <a:pPr lvl="4"/>
            <a:r>
              <a:rPr lang="en-US" dirty="0"/>
              <a:t>Fifth level (Arial, 18pt, White)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1800" b="1">
                <a:solidFill>
                  <a:schemeClr val="bg1"/>
                </a:solidFill>
              </a:defRPr>
            </a:lvl1pPr>
          </a:lstStyle>
          <a:p>
            <a:pPr lvl="0"/>
            <a:r>
              <a:rPr lang="en-CA" dirty="0"/>
              <a:t>Topic Title (Arial, 24pt, Orange)</a:t>
            </a:r>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28 Pt. Arial Bold Title Case</a:t>
            </a:r>
          </a:p>
        </p:txBody>
      </p:sp>
    </p:spTree>
    <p:extLst>
      <p:ext uri="{BB962C8B-B14F-4D97-AF65-F5344CB8AC3E}">
        <p14:creationId xmlns:p14="http://schemas.microsoft.com/office/powerpoint/2010/main" val="143378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 Content Slide (Interi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84056"/>
            <a:ext cx="9753600" cy="468312"/>
          </a:xfrm>
        </p:spPr>
        <p:txBody>
          <a:bodyPr/>
          <a:lstStyle>
            <a:lvl1pPr>
              <a:defRPr baseline="0"/>
            </a:lvl1pPr>
          </a:lstStyle>
          <a:p>
            <a:r>
              <a:rPr lang="en-US" dirty="0"/>
              <a:t>Section Title (Arial, 30pt, Black)</a:t>
            </a:r>
          </a:p>
        </p:txBody>
      </p:sp>
      <p:sp>
        <p:nvSpPr>
          <p:cNvPr id="3" name="Content Placeholder 2"/>
          <p:cNvSpPr>
            <a:spLocks noGrp="1"/>
          </p:cNvSpPr>
          <p:nvPr>
            <p:ph idx="1" hasCustomPrompt="1"/>
          </p:nvPr>
        </p:nvSpPr>
        <p:spPr bwMode="black">
          <a:xfrm>
            <a:off x="609602" y="1676403"/>
            <a:ext cx="10972799" cy="5032375"/>
          </a:xfrm>
        </p:spPr>
        <p:txBody>
          <a:bodyPr/>
          <a:lstStyle>
            <a:lvl1pPr>
              <a:defRPr>
                <a:solidFill>
                  <a:srgbClr val="3F3F3F"/>
                </a:solidFill>
              </a:defRPr>
            </a:lvl1pPr>
            <a:lvl2pPr>
              <a:defRPr>
                <a:solidFill>
                  <a:srgbClr val="3F3F3F"/>
                </a:solidFill>
              </a:defRPr>
            </a:lvl2pPr>
            <a:lvl3pPr>
              <a:defRPr>
                <a:solidFill>
                  <a:srgbClr val="3F3F3F"/>
                </a:solidFill>
              </a:defRPr>
            </a:lvl3pPr>
            <a:lvl4pPr>
              <a:defRPr>
                <a:solidFill>
                  <a:srgbClr val="3F3F3F"/>
                </a:solidFill>
              </a:defRPr>
            </a:lvl4pPr>
            <a:lvl5pPr>
              <a:defRPr sz="1350">
                <a:solidFill>
                  <a:srgbClr val="3F3F3F"/>
                </a:solidFill>
                <a:latin typeface="Arial"/>
                <a:cs typeface="Arial"/>
              </a:defRPr>
            </a:lvl5pPr>
          </a:lstStyle>
          <a:p>
            <a:pPr lvl="0"/>
            <a:r>
              <a:rPr lang="en-US" dirty="0"/>
              <a:t>Click to edit Master text (Arial, 24pt, White)</a:t>
            </a:r>
          </a:p>
          <a:p>
            <a:pPr lvl="1"/>
            <a:r>
              <a:rPr lang="en-US" dirty="0"/>
              <a:t>Second level (Arial, 22pt, White)</a:t>
            </a:r>
          </a:p>
          <a:p>
            <a:pPr lvl="2"/>
            <a:r>
              <a:rPr lang="en-US" dirty="0"/>
              <a:t>Third level (Arial, 20pt, White)</a:t>
            </a:r>
          </a:p>
          <a:p>
            <a:pPr lvl="3"/>
            <a:r>
              <a:rPr lang="en-US" dirty="0"/>
              <a:t>Fourth level (Arial, 18pt, White)</a:t>
            </a:r>
          </a:p>
          <a:p>
            <a:pPr lvl="4"/>
            <a:r>
              <a:rPr lang="en-US" dirty="0"/>
              <a:t>Fifth level (Arial, 18pt, White)</a:t>
            </a:r>
          </a:p>
        </p:txBody>
      </p:sp>
      <p:sp>
        <p:nvSpPr>
          <p:cNvPr id="4" name="Text Placeholder 11"/>
          <p:cNvSpPr>
            <a:spLocks noGrp="1"/>
          </p:cNvSpPr>
          <p:nvPr>
            <p:ph type="body" sz="quarter" idx="10" hasCustomPrompt="1"/>
          </p:nvPr>
        </p:nvSpPr>
        <p:spPr bwMode="black">
          <a:xfrm>
            <a:off x="609600" y="636955"/>
            <a:ext cx="9753600" cy="381000"/>
          </a:xfrm>
        </p:spPr>
        <p:txBody>
          <a:bodyPr/>
          <a:lstStyle>
            <a:lvl1pPr marL="0" indent="0">
              <a:buNone/>
              <a:defRPr sz="1800">
                <a:solidFill>
                  <a:srgbClr val="20648A"/>
                </a:solidFill>
              </a:defRPr>
            </a:lvl1pPr>
          </a:lstStyle>
          <a:p>
            <a:pPr lvl="0"/>
            <a:r>
              <a:rPr lang="en-CA" dirty="0"/>
              <a:t>Topic Title (Arial, 24pt, Orange)</a:t>
            </a:r>
          </a:p>
        </p:txBody>
      </p:sp>
    </p:spTree>
    <p:extLst>
      <p:ext uri="{BB962C8B-B14F-4D97-AF65-F5344CB8AC3E}">
        <p14:creationId xmlns:p14="http://schemas.microsoft.com/office/powerpoint/2010/main" val="2828128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3.jpg"/>
          <p:cNvPicPr>
            <a:picLocks noChangeAspect="1"/>
          </p:cNvPicPr>
          <p:nvPr userDrawn="1"/>
        </p:nvPicPr>
        <p:blipFill rotWithShape="1">
          <a:blip r:embed="rId3">
            <a:alphaModFix/>
            <a:extLst>
              <a:ext uri="{28A0092B-C50C-407E-A947-70E740481C1C}">
                <a14:useLocalDpi xmlns:a14="http://schemas.microsoft.com/office/drawing/2010/main" val="0"/>
              </a:ext>
            </a:extLst>
          </a:blip>
          <a:srcRect l="7679" t="10354" r="30155" b="6993"/>
          <a:stretch/>
        </p:blipFill>
        <p:spPr>
          <a:xfrm>
            <a:off x="-6241" y="0"/>
            <a:ext cx="12192000" cy="6858000"/>
          </a:xfrm>
          <a:prstGeom prst="rect">
            <a:avLst/>
          </a:prstGeom>
        </p:spPr>
      </p:pic>
      <p:sp>
        <p:nvSpPr>
          <p:cNvPr id="8" name="Rectangle 7">
            <a:extLst>
              <a:ext uri="{FF2B5EF4-FFF2-40B4-BE49-F238E27FC236}">
                <a16:creationId xmlns:a16="http://schemas.microsoft.com/office/drawing/2014/main" id="{71CB1E90-A304-4D47-BBA0-6A2D5A7C94E0}"/>
              </a:ext>
            </a:extLst>
          </p:cNvPr>
          <p:cNvSpPr/>
          <p:nvPr userDrawn="1"/>
        </p:nvSpPr>
        <p:spPr>
          <a:xfrm>
            <a:off x="908161" y="5545777"/>
            <a:ext cx="11080641" cy="276999"/>
          </a:xfrm>
          <a:prstGeom prst="rect">
            <a:avLst/>
          </a:prstGeom>
        </p:spPr>
        <p:txBody>
          <a:bodyPr wrap="square">
            <a:spAutoFit/>
          </a:bodyPr>
          <a:lstStyle/>
          <a:p>
            <a:r>
              <a:rPr lang="en-US" sz="1200" dirty="0">
                <a:solidFill>
                  <a:schemeClr val="tx2">
                    <a:lumMod val="50000"/>
                  </a:schemeClr>
                </a:solidFill>
                <a:latin typeface="+mn-lt"/>
              </a:rPr>
              <a:t>This training session is accredited for 1 Professional Development Hour (PDH)</a:t>
            </a:r>
          </a:p>
        </p:txBody>
      </p:sp>
      <p:pic>
        <p:nvPicPr>
          <p:cNvPr id="9" name="Picture 8">
            <a:extLst>
              <a:ext uri="{FF2B5EF4-FFF2-40B4-BE49-F238E27FC236}">
                <a16:creationId xmlns:a16="http://schemas.microsoft.com/office/drawing/2014/main" id="{E917E514-A21F-AA49-90E9-831DAA9F396F}"/>
              </a:ext>
            </a:extLst>
          </p:cNvPr>
          <p:cNvPicPr>
            <a:picLocks noChangeAspect="1"/>
          </p:cNvPicPr>
          <p:nvPr userDrawn="1"/>
        </p:nvPicPr>
        <p:blipFill>
          <a:blip r:embed="rId4"/>
          <a:stretch>
            <a:fillRect/>
          </a:stretch>
        </p:blipFill>
        <p:spPr>
          <a:xfrm>
            <a:off x="1030034" y="6077493"/>
            <a:ext cx="10404780" cy="326282"/>
          </a:xfrm>
          <a:prstGeom prst="rect">
            <a:avLst/>
          </a:prstGeom>
        </p:spPr>
      </p:pic>
      <p:sp>
        <p:nvSpPr>
          <p:cNvPr id="10" name="Rectangle 9"/>
          <p:cNvSpPr/>
          <p:nvPr userDrawn="1"/>
        </p:nvSpPr>
        <p:spPr>
          <a:xfrm>
            <a:off x="-48730" y="6771204"/>
            <a:ext cx="12304692" cy="173592"/>
          </a:xfrm>
          <a:prstGeom prst="rect">
            <a:avLst/>
          </a:prstGeom>
          <a:solidFill>
            <a:srgbClr val="167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75495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3731716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19658152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120885527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1 Presentation Cover Slide Option 1">
    <p:spTree>
      <p:nvGrpSpPr>
        <p:cNvPr id="1" name=""/>
        <p:cNvGrpSpPr/>
        <p:nvPr/>
      </p:nvGrpSpPr>
      <p:grpSpPr>
        <a:xfrm>
          <a:off x="0" y="0"/>
          <a:ext cx="0" cy="0"/>
          <a:chOff x="0" y="0"/>
          <a:chExt cx="0" cy="0"/>
        </a:xfrm>
      </p:grpSpPr>
      <p:pic>
        <p:nvPicPr>
          <p:cNvPr id="3" name="Picture 2" descr="Background_v003Displacement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1"/>
            <a:ext cx="10363200" cy="712805"/>
          </a:xfrm>
        </p:spPr>
        <p:txBody>
          <a:bodyPr tIns="0" bIns="0" anchor="ctr" anchorCtr="0"/>
          <a:lstStyle>
            <a:lvl1pPr algn="ctr">
              <a:defRPr sz="24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(Arial, 24pt, White)</a:t>
            </a:r>
            <a:endParaRPr lang="en-US" dirty="0"/>
          </a:p>
        </p:txBody>
      </p:sp>
      <p:sp>
        <p:nvSpPr>
          <p:cNvPr id="4" name="Text Placeholder 3"/>
          <p:cNvSpPr>
            <a:spLocks noGrp="1"/>
          </p:cNvSpPr>
          <p:nvPr>
            <p:ph type="body" sz="quarter" idx="10" hasCustomPrompt="1"/>
          </p:nvPr>
        </p:nvSpPr>
        <p:spPr>
          <a:xfrm>
            <a:off x="914400" y="4998720"/>
            <a:ext cx="10363200" cy="649605"/>
          </a:xfrm>
        </p:spPr>
        <p:txBody>
          <a:bodyPr/>
          <a:lstStyle>
            <a:lvl1pPr marL="0" indent="0" algn="ctr">
              <a:buNone/>
              <a:defRPr sz="2000" i="1" baseline="0">
                <a:solidFill>
                  <a:schemeClr val="bg1">
                    <a:lumMod val="50000"/>
                  </a:schemeClr>
                </a:solidFill>
              </a:defRPr>
            </a:lvl1pPr>
            <a:lvl2pPr marL="457200" indent="0" algn="ctr">
              <a:buNone/>
              <a:defRPr>
                <a:solidFill>
                  <a:schemeClr val="bg1">
                    <a:lumMod val="50000"/>
                  </a:schemeClr>
                </a:solidFill>
              </a:defRPr>
            </a:lvl2pPr>
            <a:lvl3pPr marL="914400" indent="0" algn="ctr">
              <a:buNone/>
              <a:defRPr>
                <a:solidFill>
                  <a:schemeClr val="bg1">
                    <a:lumMod val="50000"/>
                  </a:schemeClr>
                </a:solidFill>
              </a:defRPr>
            </a:lvl3pPr>
            <a:lvl4pPr marL="1371600" indent="0" algn="ctr">
              <a:buNone/>
              <a:defRPr>
                <a:solidFill>
                  <a:schemeClr val="bg1">
                    <a:lumMod val="50000"/>
                  </a:schemeClr>
                </a:solidFill>
              </a:defRPr>
            </a:lvl4pPr>
            <a:lvl5pPr marL="1828800" indent="0" algn="ctr">
              <a:buNone/>
              <a:defRPr>
                <a:solidFill>
                  <a:schemeClr val="bg1">
                    <a:lumMod val="50000"/>
                  </a:schemeClr>
                </a:solidFill>
              </a:defRPr>
            </a:lvl5pPr>
          </a:lstStyle>
          <a:p>
            <a:pPr lvl="0"/>
            <a:r>
              <a:rPr lang="en-US" dirty="0"/>
              <a:t>Presenters Name (Arial, 20pt, Grey)</a:t>
            </a:r>
          </a:p>
        </p:txBody>
      </p:sp>
    </p:spTree>
    <p:extLst>
      <p:ext uri="{BB962C8B-B14F-4D97-AF65-F5344CB8AC3E}">
        <p14:creationId xmlns:p14="http://schemas.microsoft.com/office/powerpoint/2010/main" val="370685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Click to edit Master text (Arial, 24pt, White)</a:t>
            </a:r>
          </a:p>
          <a:p>
            <a:pPr lvl="1"/>
            <a:r>
              <a:rPr lang="en-US" dirty="0"/>
              <a:t>Second level (Arial, 24pt, White)</a:t>
            </a:r>
          </a:p>
          <a:p>
            <a:pPr lvl="2"/>
            <a:r>
              <a:rPr lang="en-US" dirty="0"/>
              <a:t>Third level (Arial, 20pt, White)</a:t>
            </a:r>
          </a:p>
          <a:p>
            <a:pPr lvl="3"/>
            <a:r>
              <a:rPr lang="en-US" dirty="0"/>
              <a:t>Fourth level (Arial, 18pt, White)</a:t>
            </a:r>
          </a:p>
          <a:p>
            <a:pPr lvl="4"/>
            <a:r>
              <a:rPr lang="en-US" dirty="0"/>
              <a:t>Fifth level (Arial, 18pt, White)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(Arial, 24pt, Orange)</a:t>
            </a:r>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28 Pt. Arial Bold Title Case</a:t>
            </a:r>
          </a:p>
        </p:txBody>
      </p:sp>
    </p:spTree>
    <p:extLst>
      <p:ext uri="{BB962C8B-B14F-4D97-AF65-F5344CB8AC3E}">
        <p14:creationId xmlns:p14="http://schemas.microsoft.com/office/powerpoint/2010/main" val="1267490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(Arial Bold, 30pt, White)</a:t>
            </a:r>
          </a:p>
        </p:txBody>
      </p:sp>
    </p:spTree>
    <p:extLst>
      <p:ext uri="{BB962C8B-B14F-4D97-AF65-F5344CB8AC3E}">
        <p14:creationId xmlns:p14="http://schemas.microsoft.com/office/powerpoint/2010/main" val="4049468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Ques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219200" y="3115794"/>
            <a:ext cx="9753600" cy="468312"/>
          </a:xfrm>
        </p:spPr>
        <p:txBody>
          <a:bodyPr/>
          <a:lstStyle>
            <a:lvl1pPr algn="ctr">
              <a:defRPr b="1">
                <a:solidFill>
                  <a:srgbClr val="FFFFFF"/>
                </a:solidFill>
              </a:defRPr>
            </a:lvl1pPr>
          </a:lstStyle>
          <a:p>
            <a:r>
              <a:rPr lang="en-CA" dirty="0"/>
              <a:t>Click to edit Master title style</a:t>
            </a:r>
            <a:endParaRPr lang="en-US" dirty="0"/>
          </a:p>
        </p:txBody>
      </p:sp>
      <p:sp>
        <p:nvSpPr>
          <p:cNvPr id="4" name="Title 1"/>
          <p:cNvSpPr txBox="1">
            <a:spLocks/>
          </p:cNvSpPr>
          <p:nvPr userDrawn="1"/>
        </p:nvSpPr>
        <p:spPr>
          <a:xfrm>
            <a:off x="4290485" y="6080396"/>
            <a:ext cx="3611033" cy="5540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250" b="1" dirty="0">
                <a:solidFill>
                  <a:srgbClr val="FFFFFF"/>
                </a:solidFill>
                <a:cs typeface="Arial"/>
              </a:rPr>
              <a:t>www.priceindustries.com</a:t>
            </a:r>
          </a:p>
          <a:p>
            <a:pPr fontAlgn="auto">
              <a:spcAft>
                <a:spcPts val="0"/>
              </a:spcAft>
              <a:defRPr/>
            </a:pPr>
            <a:r>
              <a:rPr lang="en-US" sz="1250" b="0" dirty="0">
                <a:solidFill>
                  <a:srgbClr val="FFFFFF"/>
                </a:solidFill>
                <a:cs typeface="Arial"/>
              </a:rPr>
              <a:t>displacement@priceind</a:t>
            </a:r>
            <a:r>
              <a:rPr lang="en-US" sz="1250" dirty="0">
                <a:solidFill>
                  <a:srgbClr val="FFFFFF"/>
                </a:solidFill>
                <a:cs typeface="Arial"/>
              </a:rPr>
              <a:t>ustries.com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172280" y="5468997"/>
            <a:ext cx="1847443" cy="4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71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3000" b="1" baseline="0">
                <a:solidFill>
                  <a:schemeClr val="bg1"/>
                </a:solidFill>
              </a:defRPr>
            </a:lvl1pPr>
            <a:lvl2pPr marL="457200" indent="0" algn="ctr">
              <a:buNone/>
              <a:defRPr sz="3000" b="1">
                <a:solidFill>
                  <a:schemeClr val="bg1"/>
                </a:solidFill>
              </a:defRPr>
            </a:lvl2pPr>
            <a:lvl3pPr marL="914400" indent="0" algn="ctr">
              <a:buNone/>
              <a:defRPr sz="3000" b="1">
                <a:solidFill>
                  <a:schemeClr val="bg1"/>
                </a:solidFill>
              </a:defRPr>
            </a:lvl3pPr>
            <a:lvl4pPr marL="1371600" indent="0" algn="ctr">
              <a:buNone/>
              <a:defRPr sz="3000" b="1">
                <a:solidFill>
                  <a:schemeClr val="bg1"/>
                </a:solidFill>
              </a:defRPr>
            </a:lvl4pPr>
            <a:lvl5pPr marL="1828800" indent="0" algn="ctr">
              <a:buNone/>
              <a:defRPr sz="3000" b="1">
                <a:solidFill>
                  <a:schemeClr val="bg1"/>
                </a:solidFill>
              </a:defRPr>
            </a:lvl5pPr>
          </a:lstStyle>
          <a:p>
            <a:pPr lvl="0"/>
            <a:r>
              <a:rPr lang="en-CA" dirty="0"/>
              <a:t>Presentation Title (Arial Bold, 30pt, White)</a:t>
            </a:r>
          </a:p>
        </p:txBody>
      </p:sp>
    </p:spTree>
    <p:extLst>
      <p:ext uri="{BB962C8B-B14F-4D97-AF65-F5344CB8AC3E}">
        <p14:creationId xmlns:p14="http://schemas.microsoft.com/office/powerpoint/2010/main" val="16561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Ques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219200" y="3115794"/>
            <a:ext cx="9753600" cy="468312"/>
          </a:xfrm>
        </p:spPr>
        <p:txBody>
          <a:bodyPr/>
          <a:lstStyle>
            <a:lvl1pPr algn="ctr">
              <a:defRPr b="1">
                <a:solidFill>
                  <a:srgbClr val="FFFFFF"/>
                </a:solidFill>
              </a:defRPr>
            </a:lvl1pPr>
          </a:lstStyle>
          <a:p>
            <a:r>
              <a:rPr lang="en-CA" dirty="0"/>
              <a:t>Click to edit Master title style</a:t>
            </a:r>
            <a:endParaRPr lang="en-US" dirty="0"/>
          </a:p>
        </p:txBody>
      </p:sp>
      <p:sp>
        <p:nvSpPr>
          <p:cNvPr id="4" name="Title 1"/>
          <p:cNvSpPr txBox="1">
            <a:spLocks/>
          </p:cNvSpPr>
          <p:nvPr userDrawn="1"/>
        </p:nvSpPr>
        <p:spPr>
          <a:xfrm>
            <a:off x="4290485" y="6080396"/>
            <a:ext cx="3611033" cy="5540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250" b="1" dirty="0">
                <a:solidFill>
                  <a:srgbClr val="FFFFFF"/>
                </a:solidFill>
                <a:cs typeface="Arial"/>
              </a:rPr>
              <a:t>www.priceindustries.com</a:t>
            </a:r>
          </a:p>
          <a:p>
            <a:pPr fontAlgn="auto">
              <a:spcAft>
                <a:spcPts val="0"/>
              </a:spcAft>
              <a:defRPr/>
            </a:pPr>
            <a:r>
              <a:rPr lang="en-US" sz="1250" b="0" dirty="0">
                <a:solidFill>
                  <a:srgbClr val="FFFFFF"/>
                </a:solidFill>
                <a:cs typeface="Arial"/>
              </a:rPr>
              <a:t>displacement@priceind</a:t>
            </a:r>
            <a:r>
              <a:rPr lang="en-US" sz="1250" dirty="0">
                <a:solidFill>
                  <a:srgbClr val="FFFFFF"/>
                </a:solidFill>
                <a:cs typeface="Arial"/>
              </a:rPr>
              <a:t>ustries.com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172280" y="5468997"/>
            <a:ext cx="1847443" cy="4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32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marL="514350" marR="0" indent="-514350" algn="l" defTabSz="457200" rtl="0" eaLnBrk="1" fontAlgn="auto" latinLnBrk="0" hangingPunct="1">
              <a:lnSpc>
                <a:spcPct val="100000"/>
              </a:lnSpc>
              <a:spcBef>
                <a:spcPts val="675"/>
              </a:spcBef>
              <a:spcAft>
                <a:spcPts val="0"/>
              </a:spcAft>
              <a:buClrTx/>
              <a:buSzTx/>
              <a:buFont typeface="+mj-lt"/>
              <a:buAutoNum type="arabicPeriod"/>
              <a:tabLst/>
              <a:defRPr sz="24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800">
                <a:solidFill>
                  <a:srgbClr val="FFFFFF"/>
                </a:solidFill>
                <a:latin typeface="Arial"/>
                <a:cs typeface="Arial"/>
              </a:defRPr>
            </a:lvl5pPr>
          </a:lstStyle>
          <a:p>
            <a:pPr lvl="0"/>
            <a:r>
              <a:rPr lang="en-US" dirty="0"/>
              <a:t>Section Title (Arial, 20pt, White)</a:t>
            </a:r>
          </a:p>
          <a:p>
            <a:pPr lvl="0"/>
            <a:r>
              <a:rPr lang="en-US" dirty="0"/>
              <a:t>Section Title (Arial, 20pt, White)</a:t>
            </a:r>
          </a:p>
          <a:p>
            <a:pPr marL="514350" marR="0" lvl="0" indent="-514350" algn="l" defTabSz="457200" rtl="0" eaLnBrk="1" fontAlgn="auto" latinLnBrk="0" hangingPunct="1">
              <a:lnSpc>
                <a:spcPct val="100000"/>
              </a:lnSpc>
              <a:spcBef>
                <a:spcPts val="675"/>
              </a:spcBef>
              <a:spcAft>
                <a:spcPts val="0"/>
              </a:spcAft>
              <a:buClrTx/>
              <a:buSzTx/>
              <a:buFont typeface="+mj-lt"/>
              <a:buAutoNum type="arabicPeriod"/>
              <a:tabLst/>
              <a:defRPr/>
            </a:pPr>
            <a:r>
              <a:rPr lang="en-US" dirty="0"/>
              <a:t>Section Title (Arial, 20pt, White)</a:t>
            </a:r>
          </a:p>
          <a:p>
            <a:pPr marL="514350" marR="0" lvl="0" indent="-514350" algn="l" defTabSz="457200" rtl="0" eaLnBrk="1" fontAlgn="auto" latinLnBrk="0" hangingPunct="1">
              <a:lnSpc>
                <a:spcPct val="100000"/>
              </a:lnSpc>
              <a:spcBef>
                <a:spcPts val="675"/>
              </a:spcBef>
              <a:spcAft>
                <a:spcPts val="0"/>
              </a:spcAft>
              <a:buClrTx/>
              <a:buSzTx/>
              <a:buFont typeface="+mj-lt"/>
              <a:buAutoNum type="arabicPeriod"/>
              <a:tabLst/>
              <a:defRPr/>
            </a:pPr>
            <a:r>
              <a:rPr lang="en-US" dirty="0"/>
              <a:t>Section Title (Arial, 20pt, White)</a:t>
            </a:r>
          </a:p>
          <a:p>
            <a:pPr marL="514350" marR="0" lvl="0" indent="-514350" algn="l" defTabSz="457200" rtl="0" eaLnBrk="1" fontAlgn="auto" latinLnBrk="0" hangingPunct="1">
              <a:lnSpc>
                <a:spcPct val="100000"/>
              </a:lnSpc>
              <a:spcBef>
                <a:spcPts val="675"/>
              </a:spcBef>
              <a:spcAft>
                <a:spcPts val="0"/>
              </a:spcAft>
              <a:buClrTx/>
              <a:buSzTx/>
              <a:buFont typeface="+mj-lt"/>
              <a:buAutoNum type="arabicPeriod"/>
              <a:tabLst/>
              <a:defRPr/>
            </a:pPr>
            <a:r>
              <a:rPr lang="en-US" dirty="0"/>
              <a:t>Section Title (Arial, 20pt, White)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28 Pt. Arial Bold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(Arial, 24pt, Orange)</a:t>
            </a:r>
          </a:p>
        </p:txBody>
      </p:sp>
    </p:spTree>
    <p:extLst>
      <p:ext uri="{BB962C8B-B14F-4D97-AF65-F5344CB8AC3E}">
        <p14:creationId xmlns:p14="http://schemas.microsoft.com/office/powerpoint/2010/main" val="234539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5" y="1676401"/>
            <a:ext cx="11185811" cy="5032375"/>
          </a:xfrm>
        </p:spPr>
        <p:txBody>
          <a:bodyPr/>
          <a:lstStyle>
            <a:lvl1pPr>
              <a:defRPr sz="2400">
                <a:solidFill>
                  <a:srgbClr val="3F3F3F"/>
                </a:solidFill>
              </a:defRPr>
            </a:lvl1pPr>
            <a:lvl2pPr>
              <a:defRPr sz="2400">
                <a:solidFill>
                  <a:srgbClr val="3F3F3F"/>
                </a:solidFill>
              </a:defRPr>
            </a:lvl2pPr>
            <a:lvl3pPr>
              <a:defRPr sz="2000">
                <a:solidFill>
                  <a:srgbClr val="3F3F3F"/>
                </a:solidFill>
              </a:defRPr>
            </a:lvl3pPr>
            <a:lvl4pPr>
              <a:defRPr sz="1800">
                <a:solidFill>
                  <a:srgbClr val="3F3F3F"/>
                </a:solidFill>
              </a:defRPr>
            </a:lvl4pPr>
            <a:lvl5pPr>
              <a:defRPr sz="1800">
                <a:solidFill>
                  <a:srgbClr val="3F3F3F"/>
                </a:solidFill>
                <a:latin typeface="Arial"/>
                <a:cs typeface="Arial"/>
              </a:defRPr>
            </a:lvl5pPr>
          </a:lstStyle>
          <a:p>
            <a:pPr lvl="0"/>
            <a:r>
              <a:rPr lang="en-US" dirty="0"/>
              <a:t>Click to edit Master text (Arial, 24pt, White)</a:t>
            </a:r>
          </a:p>
          <a:p>
            <a:pPr lvl="1"/>
            <a:r>
              <a:rPr lang="en-US" dirty="0"/>
              <a:t>Second level (Arial, 24pt, White)</a:t>
            </a:r>
          </a:p>
          <a:p>
            <a:pPr lvl="2"/>
            <a:r>
              <a:rPr lang="en-US" dirty="0"/>
              <a:t>Third level (Arial, 20pt, White)</a:t>
            </a:r>
          </a:p>
          <a:p>
            <a:pPr lvl="3"/>
            <a:r>
              <a:rPr lang="en-US" dirty="0"/>
              <a:t>Fourth level (Arial, 18pt, White)</a:t>
            </a:r>
          </a:p>
          <a:p>
            <a:pPr lvl="4"/>
            <a:r>
              <a:rPr lang="en-US" dirty="0"/>
              <a:t>Fifth level (Arial, 18pt, White)</a:t>
            </a:r>
          </a:p>
        </p:txBody>
      </p:sp>
      <p:sp>
        <p:nvSpPr>
          <p:cNvPr id="5" name="Text Placeholder 11"/>
          <p:cNvSpPr>
            <a:spLocks noGrp="1"/>
          </p:cNvSpPr>
          <p:nvPr>
            <p:ph type="body" sz="quarter" idx="10" hasCustomPrompt="1"/>
          </p:nvPr>
        </p:nvSpPr>
        <p:spPr bwMode="black">
          <a:xfrm>
            <a:off x="503093" y="908520"/>
            <a:ext cx="9753600" cy="381000"/>
          </a:xfrm>
        </p:spPr>
        <p:txBody>
          <a:bodyPr/>
          <a:lstStyle>
            <a:lvl1pPr marL="0" indent="0">
              <a:buNone/>
              <a:defRPr sz="2400" b="1">
                <a:solidFill>
                  <a:schemeClr val="bg1"/>
                </a:solidFill>
              </a:defRPr>
            </a:lvl1pPr>
          </a:lstStyle>
          <a:p>
            <a:pPr lvl="0"/>
            <a:r>
              <a:rPr lang="en-CA" dirty="0"/>
              <a:t>Topic Title (Arial, 24pt, Orange)</a:t>
            </a:r>
          </a:p>
        </p:txBody>
      </p:sp>
      <p:sp>
        <p:nvSpPr>
          <p:cNvPr id="6"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28 Pt. Arial Bold Title Case</a:t>
            </a:r>
          </a:p>
        </p:txBody>
      </p:sp>
    </p:spTree>
    <p:extLst>
      <p:ext uri="{BB962C8B-B14F-4D97-AF65-F5344CB8AC3E}">
        <p14:creationId xmlns:p14="http://schemas.microsoft.com/office/powerpoint/2010/main" val="296005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1 Presentation Cover Slide Option 1">
    <p:spTree>
      <p:nvGrpSpPr>
        <p:cNvPr id="1" name=""/>
        <p:cNvGrpSpPr/>
        <p:nvPr/>
      </p:nvGrpSpPr>
      <p:grpSpPr>
        <a:xfrm>
          <a:off x="0" y="0"/>
          <a:ext cx="0" cy="0"/>
          <a:chOff x="0" y="0"/>
          <a:chExt cx="0" cy="0"/>
        </a:xfrm>
      </p:grpSpPr>
      <p:pic>
        <p:nvPicPr>
          <p:cNvPr id="3" name="Picture 2" descr="Background_v003Displacement 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bwMode="black">
          <a:xfrm>
            <a:off x="914400" y="4048323"/>
            <a:ext cx="10363200" cy="712805"/>
          </a:xfrm>
        </p:spPr>
        <p:txBody>
          <a:bodyPr tIns="0" bIns="0" anchor="ctr" anchorCtr="0"/>
          <a:lstStyle>
            <a:lvl1pPr algn="ctr">
              <a:defRPr sz="18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(Arial, 24pt, White)</a:t>
            </a:r>
            <a:endParaRPr lang="en-US" dirty="0"/>
          </a:p>
        </p:txBody>
      </p:sp>
      <p:sp>
        <p:nvSpPr>
          <p:cNvPr id="4" name="Text Placeholder 3"/>
          <p:cNvSpPr>
            <a:spLocks noGrp="1"/>
          </p:cNvSpPr>
          <p:nvPr>
            <p:ph type="body" sz="quarter" idx="10" hasCustomPrompt="1"/>
          </p:nvPr>
        </p:nvSpPr>
        <p:spPr>
          <a:xfrm>
            <a:off x="914400" y="4998722"/>
            <a:ext cx="10363200" cy="649605"/>
          </a:xfrm>
        </p:spPr>
        <p:txBody>
          <a:bodyPr/>
          <a:lstStyle>
            <a:lvl1pPr marL="0" indent="0" algn="ctr">
              <a:buNone/>
              <a:defRPr sz="1500" i="1" baseline="0">
                <a:solidFill>
                  <a:schemeClr val="bg1">
                    <a:lumMod val="50000"/>
                  </a:schemeClr>
                </a:solidFill>
              </a:defRPr>
            </a:lvl1pPr>
            <a:lvl2pPr marL="342900" indent="0" algn="ctr">
              <a:buNone/>
              <a:defRPr>
                <a:solidFill>
                  <a:schemeClr val="bg1">
                    <a:lumMod val="50000"/>
                  </a:schemeClr>
                </a:solidFill>
              </a:defRPr>
            </a:lvl2pPr>
            <a:lvl3pPr marL="685800" indent="0" algn="ctr">
              <a:buNone/>
              <a:defRPr>
                <a:solidFill>
                  <a:schemeClr val="bg1">
                    <a:lumMod val="50000"/>
                  </a:schemeClr>
                </a:solidFill>
              </a:defRPr>
            </a:lvl3pPr>
            <a:lvl4pPr marL="1028700" indent="0" algn="ctr">
              <a:buNone/>
              <a:defRPr>
                <a:solidFill>
                  <a:schemeClr val="bg1">
                    <a:lumMod val="50000"/>
                  </a:schemeClr>
                </a:solidFill>
              </a:defRPr>
            </a:lvl4pPr>
            <a:lvl5pPr marL="1371600" indent="0" algn="ctr">
              <a:buNone/>
              <a:defRPr>
                <a:solidFill>
                  <a:schemeClr val="bg1">
                    <a:lumMod val="50000"/>
                  </a:schemeClr>
                </a:solidFill>
              </a:defRPr>
            </a:lvl5pPr>
          </a:lstStyle>
          <a:p>
            <a:pPr lvl="0"/>
            <a:r>
              <a:rPr lang="en-US" dirty="0"/>
              <a:t>Presenters Name (Arial, 20pt, Grey)</a:t>
            </a:r>
          </a:p>
        </p:txBody>
      </p:sp>
    </p:spTree>
    <p:extLst>
      <p:ext uri="{BB962C8B-B14F-4D97-AF65-F5344CB8AC3E}">
        <p14:creationId xmlns:p14="http://schemas.microsoft.com/office/powerpoint/2010/main" val="232156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bwMode="black">
          <a:xfrm>
            <a:off x="914400" y="4039483"/>
            <a:ext cx="10363200" cy="743048"/>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914400" y="1"/>
            <a:ext cx="10363200" cy="4039482"/>
          </a:xfrm>
        </p:spPr>
        <p:txBody>
          <a:bodyPr anchor="ctr" anchorCtr="0"/>
          <a:lstStyle>
            <a:lvl1pPr marL="0" indent="0" algn="ctr">
              <a:buNone/>
              <a:defRPr sz="2250" b="1" baseline="0">
                <a:solidFill>
                  <a:schemeClr val="bg1"/>
                </a:solidFill>
              </a:defRPr>
            </a:lvl1pPr>
            <a:lvl2pPr marL="342900" indent="0" algn="ctr">
              <a:buNone/>
              <a:defRPr sz="2250" b="1">
                <a:solidFill>
                  <a:schemeClr val="bg1"/>
                </a:solidFill>
              </a:defRPr>
            </a:lvl2pPr>
            <a:lvl3pPr marL="685800" indent="0" algn="ctr">
              <a:buNone/>
              <a:defRPr sz="2250" b="1">
                <a:solidFill>
                  <a:schemeClr val="bg1"/>
                </a:solidFill>
              </a:defRPr>
            </a:lvl3pPr>
            <a:lvl4pPr marL="1028700" indent="0" algn="ctr">
              <a:buNone/>
              <a:defRPr sz="2250" b="1">
                <a:solidFill>
                  <a:schemeClr val="bg1"/>
                </a:solidFill>
              </a:defRPr>
            </a:lvl4pPr>
            <a:lvl5pPr marL="1371600" indent="0" algn="ctr">
              <a:buNone/>
              <a:defRPr sz="2250" b="1">
                <a:solidFill>
                  <a:schemeClr val="bg1"/>
                </a:solidFill>
              </a:defRPr>
            </a:lvl5pPr>
          </a:lstStyle>
          <a:p>
            <a:pPr lvl="0"/>
            <a:r>
              <a:rPr lang="en-CA" dirty="0"/>
              <a:t>Presentation Title (Arial Bold, 30pt, White)</a:t>
            </a:r>
          </a:p>
        </p:txBody>
      </p:sp>
    </p:spTree>
    <p:extLst>
      <p:ext uri="{BB962C8B-B14F-4D97-AF65-F5344CB8AC3E}">
        <p14:creationId xmlns:p14="http://schemas.microsoft.com/office/powerpoint/2010/main" val="75064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es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219200" y="3115794"/>
            <a:ext cx="9753600" cy="468312"/>
          </a:xfrm>
        </p:spPr>
        <p:txBody>
          <a:bodyPr/>
          <a:lstStyle>
            <a:lvl1pPr algn="ctr">
              <a:defRPr b="1">
                <a:solidFill>
                  <a:srgbClr val="FFFFFF"/>
                </a:solidFill>
              </a:defRPr>
            </a:lvl1pPr>
          </a:lstStyle>
          <a:p>
            <a:r>
              <a:rPr lang="en-CA" dirty="0"/>
              <a:t>Click to edit Master title style</a:t>
            </a:r>
            <a:endParaRPr lang="en-US" dirty="0"/>
          </a:p>
        </p:txBody>
      </p:sp>
      <p:sp>
        <p:nvSpPr>
          <p:cNvPr id="4" name="Title 1"/>
          <p:cNvSpPr txBox="1">
            <a:spLocks/>
          </p:cNvSpPr>
          <p:nvPr userDrawn="1"/>
        </p:nvSpPr>
        <p:spPr>
          <a:xfrm>
            <a:off x="4290486" y="6080398"/>
            <a:ext cx="3611033" cy="5540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938" b="1" dirty="0">
                <a:solidFill>
                  <a:srgbClr val="FFFFFF"/>
                </a:solidFill>
                <a:cs typeface="Arial"/>
              </a:rPr>
              <a:t>www.priceindustries.com</a:t>
            </a:r>
          </a:p>
          <a:p>
            <a:pPr fontAlgn="auto">
              <a:spcAft>
                <a:spcPts val="0"/>
              </a:spcAft>
              <a:defRPr/>
            </a:pPr>
            <a:r>
              <a:rPr lang="en-US" sz="938" b="0" dirty="0">
                <a:solidFill>
                  <a:srgbClr val="FFFFFF"/>
                </a:solidFill>
                <a:cs typeface="Arial"/>
              </a:rPr>
              <a:t>displacement@priceind</a:t>
            </a:r>
            <a:r>
              <a:rPr lang="en-US" sz="938" dirty="0">
                <a:solidFill>
                  <a:srgbClr val="FFFFFF"/>
                </a:solidFill>
                <a:cs typeface="Arial"/>
              </a:rPr>
              <a:t>ustries.com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172281" y="5468999"/>
            <a:ext cx="1847443" cy="4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87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503096" y="1676403"/>
            <a:ext cx="11185811" cy="5032375"/>
          </a:xfrm>
        </p:spPr>
        <p:txBody>
          <a:bodyPr/>
          <a:lstStyle>
            <a:lvl1pPr marL="385763" marR="0" indent="-385763" algn="l" defTabSz="342900" rtl="0" eaLnBrk="1" fontAlgn="auto" latinLnBrk="0" hangingPunct="1">
              <a:lnSpc>
                <a:spcPct val="100000"/>
              </a:lnSpc>
              <a:spcBef>
                <a:spcPts val="506"/>
              </a:spcBef>
              <a:spcAft>
                <a:spcPts val="0"/>
              </a:spcAft>
              <a:buClrTx/>
              <a:buSzTx/>
              <a:buFont typeface="+mj-lt"/>
              <a:buAutoNum type="arabicPeriod"/>
              <a:tabLst/>
              <a:defRPr sz="18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350">
                <a:solidFill>
                  <a:srgbClr val="FFFFFF"/>
                </a:solidFill>
                <a:latin typeface="Arial"/>
                <a:cs typeface="Arial"/>
              </a:defRPr>
            </a:lvl5pPr>
          </a:lstStyle>
          <a:p>
            <a:pPr lvl="0"/>
            <a:r>
              <a:rPr lang="en-US" dirty="0"/>
              <a:t>Section Title (Arial, 20pt, White)</a:t>
            </a:r>
          </a:p>
          <a:p>
            <a:pPr lvl="0"/>
            <a:r>
              <a:rPr lang="en-US" dirty="0"/>
              <a:t>Section Title (Arial, 20pt,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20pt,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20pt,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20pt, White)</a:t>
            </a:r>
          </a:p>
          <a:p>
            <a:pPr lvl="0"/>
            <a:endParaRPr lang="en-US" dirty="0"/>
          </a:p>
        </p:txBody>
      </p:sp>
      <p:sp>
        <p:nvSpPr>
          <p:cNvPr id="5" name="Rectangle 3"/>
          <p:cNvSpPr>
            <a:spLocks noGrp="1" noChangeArrowheads="1"/>
          </p:cNvSpPr>
          <p:nvPr>
            <p:ph type="title" hasCustomPrompt="1"/>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28 Pt. Arial Bold Title Case</a:t>
            </a:r>
          </a:p>
        </p:txBody>
      </p:sp>
      <p:sp>
        <p:nvSpPr>
          <p:cNvPr id="6" name="Text Placeholder 11"/>
          <p:cNvSpPr>
            <a:spLocks noGrp="1"/>
          </p:cNvSpPr>
          <p:nvPr>
            <p:ph type="body" sz="quarter" idx="10" hasCustomPrompt="1"/>
          </p:nvPr>
        </p:nvSpPr>
        <p:spPr bwMode="black">
          <a:xfrm>
            <a:off x="503093" y="908520"/>
            <a:ext cx="9753600" cy="381000"/>
          </a:xfrm>
        </p:spPr>
        <p:txBody>
          <a:bodyPr/>
          <a:lstStyle>
            <a:lvl1pPr marL="0" indent="0">
              <a:buNone/>
              <a:defRPr sz="1800" b="1">
                <a:solidFill>
                  <a:schemeClr val="bg1"/>
                </a:solidFill>
              </a:defRPr>
            </a:lvl1pPr>
          </a:lstStyle>
          <a:p>
            <a:pPr lvl="0"/>
            <a:r>
              <a:rPr lang="en-CA" dirty="0"/>
              <a:t>Topic Title (Arial, 24pt, Orange)</a:t>
            </a:r>
          </a:p>
        </p:txBody>
      </p:sp>
    </p:spTree>
    <p:extLst>
      <p:ext uri="{BB962C8B-B14F-4D97-AF65-F5344CB8AC3E}">
        <p14:creationId xmlns:p14="http://schemas.microsoft.com/office/powerpoint/2010/main" val="409374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g"/><Relationship Id="rId4" Type="http://schemas.openxmlformats.org/officeDocument/2006/relationships/slideLayout" Target="../slideLayouts/slideLayout9.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jpg"/><Relationship Id="rId5" Type="http://schemas.openxmlformats.org/officeDocument/2006/relationships/slideLayout" Target="../slideLayouts/slideLayout17.xml"/><Relationship Id="rId10" Type="http://schemas.openxmlformats.org/officeDocument/2006/relationships/image" Target="../media/image9.jpg"/><Relationship Id="rId4" Type="http://schemas.openxmlformats.org/officeDocument/2006/relationships/slideLayout" Target="../slideLayouts/slideLayout16.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Rectangle 3"/>
          <p:cNvSpPr>
            <a:spLocks noGrp="1" noChangeArrowheads="1"/>
          </p:cNvSpPr>
          <p:nvPr>
            <p:ph type="title"/>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Title 28 Pt. Arial Bold Title Case</a:t>
            </a:r>
          </a:p>
        </p:txBody>
      </p:sp>
      <p:sp>
        <p:nvSpPr>
          <p:cNvPr id="29" name="Rectangle 4"/>
          <p:cNvSpPr>
            <a:spLocks noGrp="1" noChangeArrowheads="1"/>
          </p:cNvSpPr>
          <p:nvPr>
            <p:ph type="body" idx="1"/>
          </p:nvPr>
        </p:nvSpPr>
        <p:spPr bwMode="auto">
          <a:xfrm>
            <a:off x="503093" y="1671638"/>
            <a:ext cx="109728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Tree>
    <p:extLst>
      <p:ext uri="{BB962C8B-B14F-4D97-AF65-F5344CB8AC3E}">
        <p14:creationId xmlns:p14="http://schemas.microsoft.com/office/powerpoint/2010/main" val="376528267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hf sldNum="0" hdr="0" ftr="0" dt="0"/>
  <p:txStyles>
    <p:titleStyle>
      <a:lvl1pPr algn="l" defTabSz="457200" rtl="0" eaLnBrk="1" latinLnBrk="0" hangingPunct="1">
        <a:spcBef>
          <a:spcPct val="0"/>
        </a:spcBef>
        <a:buNone/>
        <a:defRPr sz="2800" kern="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675"/>
        </a:spcBef>
        <a:buFont typeface="Arial"/>
        <a:buChar char="•"/>
        <a:defRPr sz="2400" kern="0">
          <a:solidFill>
            <a:schemeClr val="tx2">
              <a:lumMod val="50000"/>
            </a:schemeClr>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chemeClr val="tx2">
              <a:lumMod val="50000"/>
            </a:schemeClr>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chemeClr val="tx2">
              <a:lumMod val="50000"/>
            </a:schemeClr>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chemeClr val="tx2">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Rectangle 3"/>
          <p:cNvSpPr>
            <a:spLocks noGrp="1" noChangeArrowheads="1"/>
          </p:cNvSpPr>
          <p:nvPr>
            <p:ph type="title"/>
          </p:nvPr>
        </p:nvSpPr>
        <p:spPr bwMode="auto">
          <a:xfrm>
            <a:off x="503093" y="214255"/>
            <a:ext cx="9753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Title 28 Pt. Arial Bold Title Case</a:t>
            </a:r>
          </a:p>
        </p:txBody>
      </p:sp>
      <p:sp>
        <p:nvSpPr>
          <p:cNvPr id="29" name="Rectangle 4"/>
          <p:cNvSpPr>
            <a:spLocks noGrp="1" noChangeArrowheads="1"/>
          </p:cNvSpPr>
          <p:nvPr>
            <p:ph type="body" idx="1"/>
          </p:nvPr>
        </p:nvSpPr>
        <p:spPr bwMode="auto">
          <a:xfrm>
            <a:off x="503093" y="1671638"/>
            <a:ext cx="109728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Bullet style – 24 pt. Arial sentence case</a:t>
            </a:r>
          </a:p>
          <a:p>
            <a:pPr lvl="1"/>
            <a:r>
              <a:rPr lang="en-US" dirty="0"/>
              <a:t>Second level – 24 pt. Arial sentence case</a:t>
            </a:r>
          </a:p>
          <a:p>
            <a:pPr lvl="2"/>
            <a:r>
              <a:rPr lang="en-US" dirty="0"/>
              <a:t>Third level – 20 pt. Arial sentence case</a:t>
            </a:r>
          </a:p>
          <a:p>
            <a:pPr lvl="3"/>
            <a:r>
              <a:rPr lang="en-US" dirty="0"/>
              <a:t>Fourth level – 18 pt. Arial sentence case</a:t>
            </a:r>
          </a:p>
          <a:p>
            <a:pPr lvl="4"/>
            <a:r>
              <a:rPr lang="en-US" dirty="0"/>
              <a:t>Fifth –  18 pt. Arial sentence case</a:t>
            </a:r>
          </a:p>
        </p:txBody>
      </p:sp>
    </p:spTree>
    <p:extLst>
      <p:ext uri="{BB962C8B-B14F-4D97-AF65-F5344CB8AC3E}">
        <p14:creationId xmlns:p14="http://schemas.microsoft.com/office/powerpoint/2010/main" val="169871007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Lst>
  <p:hf sldNum="0" hdr="0" ftr="0" dt="0"/>
  <p:txStyles>
    <p:titleStyle>
      <a:lvl1pPr algn="l" defTabSz="342900" rtl="0" eaLnBrk="1" latinLnBrk="0" hangingPunct="1">
        <a:spcBef>
          <a:spcPct val="0"/>
        </a:spcBef>
        <a:buNone/>
        <a:defRPr sz="2100" kern="0" spc="0">
          <a:solidFill>
            <a:schemeClr val="tx1"/>
          </a:solidFill>
          <a:latin typeface="Arial"/>
          <a:ea typeface="+mj-ea"/>
          <a:cs typeface="Arial"/>
        </a:defRPr>
      </a:lvl1pPr>
    </p:titleStyle>
    <p:bodyStyle>
      <a:lvl1pPr marL="257175" indent="-257175" algn="l" defTabSz="342900" rtl="0" eaLnBrk="1" latinLnBrk="0" hangingPunct="1">
        <a:lnSpc>
          <a:spcPct val="100000"/>
        </a:lnSpc>
        <a:spcBef>
          <a:spcPts val="506"/>
        </a:spcBef>
        <a:buFont typeface="Arial"/>
        <a:buChar char="•"/>
        <a:defRPr sz="1800" kern="0">
          <a:solidFill>
            <a:schemeClr val="tx2">
              <a:lumMod val="50000"/>
            </a:schemeClr>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chemeClr val="tx2">
              <a:lumMod val="50000"/>
            </a:schemeClr>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chemeClr val="tx2">
              <a:lumMod val="50000"/>
            </a:schemeClr>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350" kern="0">
          <a:solidFill>
            <a:schemeClr val="tx2">
              <a:lumMod val="50000"/>
            </a:schemeClr>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350" kern="0">
          <a:solidFill>
            <a:schemeClr val="tx2">
              <a:lumMod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0"/>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2065FB03-0556-15A0-699D-4B3BF8CD757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813692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Lst>
  <p:hf sldNum="0" hdr="0" ftr="0" dt="0"/>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4.xml"/><Relationship Id="rId5" Type="http://schemas.openxmlformats.org/officeDocument/2006/relationships/image" Target="../media/image83.jpe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priceindustries.com/software/room-designer/" TargetMode="Externa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Displacement Ventilation</a:t>
            </a:r>
          </a:p>
        </p:txBody>
      </p:sp>
      <p:sp>
        <p:nvSpPr>
          <p:cNvPr id="2" name="Subtitle 1">
            <a:extLst>
              <a:ext uri="{FF2B5EF4-FFF2-40B4-BE49-F238E27FC236}">
                <a16:creationId xmlns:a16="http://schemas.microsoft.com/office/drawing/2014/main" id="{AC244D18-476A-F862-C53E-BC3884805637}"/>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2465241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907600" cy="5032375"/>
          </a:xfrm>
        </p:spPr>
        <p:txBody>
          <a:bodyPr/>
          <a:lstStyle/>
          <a:p>
            <a:pPr marL="0">
              <a:buNone/>
            </a:pPr>
            <a:r>
              <a:rPr lang="en-US" dirty="0">
                <a:latin typeface="Arial" charset="0"/>
                <a:cs typeface="Arial" charset="0"/>
              </a:rPr>
              <a:t>IEQ- Indoor Environmental Quality</a:t>
            </a:r>
          </a:p>
          <a:p>
            <a:r>
              <a:rPr lang="en-US" dirty="0">
                <a:latin typeface="Arial" charset="0"/>
                <a:cs typeface="Arial" charset="0"/>
              </a:rPr>
              <a:t>Air Quality</a:t>
            </a:r>
          </a:p>
          <a:p>
            <a:pPr lvl="1"/>
            <a:r>
              <a:rPr lang="en-US" dirty="0">
                <a:latin typeface="Arial" charset="0"/>
                <a:cs typeface="Arial" charset="0"/>
              </a:rPr>
              <a:t>Stratification </a:t>
            </a:r>
          </a:p>
          <a:p>
            <a:r>
              <a:rPr lang="en-US" dirty="0">
                <a:latin typeface="Arial" charset="0"/>
                <a:cs typeface="Arial" charset="0"/>
              </a:rPr>
              <a:t>Thermal Comfort</a:t>
            </a:r>
          </a:p>
          <a:p>
            <a:pPr lvl="1"/>
            <a:r>
              <a:rPr lang="en-US" dirty="0">
                <a:latin typeface="Arial" charset="0"/>
                <a:cs typeface="Arial" charset="0"/>
              </a:rPr>
              <a:t>Higher SAT, Lower Velocities</a:t>
            </a:r>
          </a:p>
          <a:p>
            <a:r>
              <a:rPr lang="en-US" dirty="0">
                <a:latin typeface="Arial" charset="0"/>
                <a:cs typeface="Arial" charset="0"/>
              </a:rPr>
              <a:t>Acoustics</a:t>
            </a:r>
          </a:p>
          <a:p>
            <a:pPr lvl="1"/>
            <a:r>
              <a:rPr lang="en-US" dirty="0">
                <a:latin typeface="Arial" charset="0"/>
                <a:cs typeface="Arial" charset="0"/>
              </a:rPr>
              <a:t>Lower velocities</a:t>
            </a:r>
          </a:p>
          <a:p>
            <a:pPr lvl="1"/>
            <a:r>
              <a:rPr lang="en-US" dirty="0">
                <a:latin typeface="Arial" charset="0"/>
                <a:cs typeface="Arial" charset="0"/>
              </a:rPr>
              <a:t>Low static pressures</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7" name="Picture 2" descr="G:\Photo_Library\001_Price\_Jobs\Low Resolution\Displacement\Manitoba Hydro\9506F.jpg"/>
          <p:cNvPicPr>
            <a:picLocks noChangeAspect="1" noChangeArrowheads="1"/>
          </p:cNvPicPr>
          <p:nvPr/>
        </p:nvPicPr>
        <p:blipFill>
          <a:blip r:embed="rId3">
            <a:extLst>
              <a:ext uri="{28A0092B-C50C-407E-A947-70E740481C1C}">
                <a14:useLocalDpi xmlns:a14="http://schemas.microsoft.com/office/drawing/2010/main" val="0"/>
              </a:ext>
            </a:extLst>
          </a:blip>
          <a:srcRect l="27148"/>
          <a:stretch>
            <a:fillRect/>
          </a:stretch>
        </p:blipFill>
        <p:spPr bwMode="auto">
          <a:xfrm>
            <a:off x="6197952" y="1452008"/>
            <a:ext cx="4470048"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39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907600" cy="5032375"/>
          </a:xfrm>
        </p:spPr>
        <p:txBody>
          <a:bodyPr/>
          <a:lstStyle/>
          <a:p>
            <a:pPr marL="0" indent="0">
              <a:buNone/>
            </a:pPr>
            <a:r>
              <a:rPr lang="en-CA" dirty="0">
                <a:latin typeface="Arial" charset="0"/>
                <a:cs typeface="Arial" charset="0"/>
              </a:rPr>
              <a:t>Zone Air Distribution Effectiveness (</a:t>
            </a:r>
            <a:r>
              <a:rPr lang="en-CA" dirty="0" err="1">
                <a:latin typeface="Arial" charset="0"/>
                <a:cs typeface="Arial" charset="0"/>
              </a:rPr>
              <a:t>E</a:t>
            </a:r>
            <a:r>
              <a:rPr lang="en-CA" baseline="-25000" dirty="0" err="1">
                <a:latin typeface="Arial" charset="0"/>
                <a:cs typeface="Arial" charset="0"/>
              </a:rPr>
              <a:t>z</a:t>
            </a:r>
            <a:r>
              <a:rPr lang="en-CA" dirty="0">
                <a:latin typeface="Arial" charset="0"/>
                <a:cs typeface="Arial" charset="0"/>
              </a:rPr>
              <a:t>)</a:t>
            </a:r>
          </a:p>
          <a:p>
            <a:pPr marL="0" indent="0">
              <a:buNone/>
            </a:pPr>
            <a:endParaRPr lang="en-US" dirty="0"/>
          </a:p>
          <a:p>
            <a:pPr marL="0" indent="0">
              <a:buNone/>
            </a:pPr>
            <a:r>
              <a:rPr lang="en-US" i="1" dirty="0"/>
              <a:t>A measure of how effectively the zone air distribution uses its supply air to maintain acceptable air quality in the breathing zone. ASHRAE 62.1. </a:t>
            </a:r>
            <a:endParaRPr lang="en-CA" i="1" dirty="0">
              <a:latin typeface="Arial" charset="0"/>
              <a:cs typeface="Arial" charset="0"/>
            </a:endParaRP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7" name="Group 6"/>
          <p:cNvGrpSpPr/>
          <p:nvPr/>
        </p:nvGrpSpPr>
        <p:grpSpPr>
          <a:xfrm>
            <a:off x="6005936" y="1598445"/>
            <a:ext cx="4662064" cy="5009844"/>
            <a:chOff x="4481936" y="1470854"/>
            <a:chExt cx="4662064" cy="5009844"/>
          </a:xfrm>
        </p:grpSpPr>
        <p:pic>
          <p:nvPicPr>
            <p:cNvPr id="9" name="Picture 8"/>
            <p:cNvPicPr>
              <a:picLocks noChangeAspect="1"/>
            </p:cNvPicPr>
            <p:nvPr/>
          </p:nvPicPr>
          <p:blipFill rotWithShape="1">
            <a:blip r:embed="rId3"/>
            <a:srcRect b="36136"/>
            <a:stretch/>
          </p:blipFill>
          <p:spPr>
            <a:xfrm>
              <a:off x="4481936" y="1470854"/>
              <a:ext cx="4662064" cy="4885558"/>
            </a:xfrm>
            <a:prstGeom prst="rect">
              <a:avLst/>
            </a:prstGeom>
          </p:spPr>
        </p:pic>
        <p:sp>
          <p:nvSpPr>
            <p:cNvPr id="10" name="Rectangle 9"/>
            <p:cNvSpPr/>
            <p:nvPr/>
          </p:nvSpPr>
          <p:spPr>
            <a:xfrm>
              <a:off x="4643021" y="5140170"/>
              <a:ext cx="4287915" cy="134052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63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6" name="Group 5"/>
          <p:cNvGrpSpPr/>
          <p:nvPr/>
        </p:nvGrpSpPr>
        <p:grpSpPr>
          <a:xfrm>
            <a:off x="2773129" y="1796021"/>
            <a:ext cx="6645745" cy="4529894"/>
            <a:chOff x="1429304" y="1796021"/>
            <a:chExt cx="6645745" cy="4529894"/>
          </a:xfrm>
        </p:grpSpPr>
        <p:sp>
          <p:nvSpPr>
            <p:cNvPr id="11" name="Content Placeholder 2"/>
            <p:cNvSpPr txBox="1">
              <a:spLocks/>
            </p:cNvSpPr>
            <p:nvPr/>
          </p:nvSpPr>
          <p:spPr bwMode="black">
            <a:xfrm>
              <a:off x="2219253" y="1796021"/>
              <a:ext cx="1482735" cy="4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a:t>E</a:t>
              </a:r>
              <a:r>
                <a:rPr lang="en-US" baseline="-25000"/>
                <a:t>z</a:t>
              </a:r>
              <a:r>
                <a:rPr lang="en-US"/>
                <a:t> = 1.0</a:t>
              </a:r>
              <a:endParaRPr lang="en-US" dirty="0"/>
            </a:p>
          </p:txBody>
        </p:sp>
        <p:pic>
          <p:nvPicPr>
            <p:cNvPr id="12" name="Picture 11" descr="ContainmentDist.png"/>
            <p:cNvPicPr>
              <a:picLocks noChangeAspect="1"/>
            </p:cNvPicPr>
            <p:nvPr/>
          </p:nvPicPr>
          <p:blipFill>
            <a:blip r:embed="rId3" cstate="screen"/>
            <a:stretch>
              <a:fillRect/>
            </a:stretch>
          </p:blipFill>
          <p:spPr>
            <a:xfrm>
              <a:off x="1429304" y="2402045"/>
              <a:ext cx="6645745" cy="3923870"/>
            </a:xfrm>
            <a:prstGeom prst="rect">
              <a:avLst/>
            </a:prstGeom>
            <a:noFill/>
            <a:ln>
              <a:noFill/>
            </a:ln>
          </p:spPr>
        </p:pic>
        <p:sp>
          <p:nvSpPr>
            <p:cNvPr id="13" name="Content Placeholder 2"/>
            <p:cNvSpPr txBox="1">
              <a:spLocks/>
            </p:cNvSpPr>
            <p:nvPr/>
          </p:nvSpPr>
          <p:spPr bwMode="black">
            <a:xfrm>
              <a:off x="5017199" y="1796021"/>
              <a:ext cx="1482735" cy="4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dirty="0" err="1"/>
                <a:t>E</a:t>
              </a:r>
              <a:r>
                <a:rPr lang="en-US" baseline="-25000" dirty="0" err="1"/>
                <a:t>z</a:t>
              </a:r>
              <a:r>
                <a:rPr lang="en-US" dirty="0"/>
                <a:t> = 1.2</a:t>
              </a:r>
            </a:p>
          </p:txBody>
        </p:sp>
      </p:grpSp>
    </p:spTree>
    <p:extLst>
      <p:ext uri="{BB962C8B-B14F-4D97-AF65-F5344CB8AC3E}">
        <p14:creationId xmlns:p14="http://schemas.microsoft.com/office/powerpoint/2010/main" val="399231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907600" cy="5032375"/>
          </a:xfrm>
        </p:spPr>
        <p:txBody>
          <a:bodyPr/>
          <a:lstStyle/>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7" name="Picture 6"/>
          <p:cNvPicPr>
            <a:picLocks noChangeAspect="1"/>
          </p:cNvPicPr>
          <p:nvPr/>
        </p:nvPicPr>
        <p:blipFill>
          <a:blip r:embed="rId3"/>
          <a:stretch>
            <a:fillRect/>
          </a:stretch>
        </p:blipFill>
        <p:spPr>
          <a:xfrm>
            <a:off x="1981200" y="3322436"/>
            <a:ext cx="7810500" cy="2266950"/>
          </a:xfrm>
          <a:prstGeom prst="rect">
            <a:avLst/>
          </a:prstGeom>
        </p:spPr>
      </p:pic>
      <p:pic>
        <p:nvPicPr>
          <p:cNvPr id="9" name="Picture 8"/>
          <p:cNvPicPr>
            <a:picLocks noChangeAspect="1"/>
          </p:cNvPicPr>
          <p:nvPr/>
        </p:nvPicPr>
        <p:blipFill>
          <a:blip r:embed="rId4"/>
          <a:stretch>
            <a:fillRect/>
          </a:stretch>
        </p:blipFill>
        <p:spPr>
          <a:xfrm>
            <a:off x="1981201" y="1683797"/>
            <a:ext cx="7572375" cy="752475"/>
          </a:xfrm>
          <a:prstGeom prst="rect">
            <a:avLst/>
          </a:prstGeom>
        </p:spPr>
      </p:pic>
      <p:pic>
        <p:nvPicPr>
          <p:cNvPr id="10" name="Picture 9"/>
          <p:cNvPicPr>
            <a:picLocks noChangeAspect="1"/>
          </p:cNvPicPr>
          <p:nvPr/>
        </p:nvPicPr>
        <p:blipFill>
          <a:blip r:embed="rId5"/>
          <a:stretch>
            <a:fillRect/>
          </a:stretch>
        </p:blipFill>
        <p:spPr>
          <a:xfrm>
            <a:off x="5367338" y="2607874"/>
            <a:ext cx="542925" cy="6477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656386" y="5749582"/>
                <a:ext cx="5102071" cy="6376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𝑧𝑀𝐼𝑋𝐼𝑁𝐺</m:t>
                              </m:r>
                            </m:sub>
                          </m:sSub>
                          <m:r>
                            <a:rPr lang="en-US" sz="2000" i="1">
                              <a:latin typeface="Cambria Math" panose="02040503050406030204" pitchFamily="18" charset="0"/>
                            </a:rPr>
                            <m:t>→1.0</m:t>
                          </m:r>
                        </m:num>
                        <m:den>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𝑧𝐷𝑉</m:t>
                              </m:r>
                            </m:sub>
                          </m:sSub>
                          <m:r>
                            <a:rPr lang="en-US" sz="2000" i="1">
                              <a:latin typeface="Cambria Math" panose="02040503050406030204" pitchFamily="18" charset="0"/>
                            </a:rPr>
                            <m:t> →1.2</m:t>
                          </m:r>
                        </m:den>
                      </m:f>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𝟏𝟕</m:t>
                      </m:r>
                      <m:r>
                        <a:rPr lang="en-US" sz="2000" b="1" i="1">
                          <a:latin typeface="Cambria Math" panose="02040503050406030204" pitchFamily="18" charset="0"/>
                          <a:ea typeface="Cambria Math" panose="02040503050406030204" pitchFamily="18" charset="0"/>
                        </a:rPr>
                        <m:t>% </m:t>
                      </m:r>
                      <m:r>
                        <a:rPr lang="en-US" sz="2000" b="1" i="1">
                          <a:latin typeface="Cambria Math" panose="02040503050406030204" pitchFamily="18" charset="0"/>
                          <a:ea typeface="Cambria Math" panose="02040503050406030204" pitchFamily="18" charset="0"/>
                        </a:rPr>
                        <m:t>𝑹𝒆𝒅𝒖𝒄𝒕𝒊𝒐𝒏</m:t>
                      </m:r>
                    </m:oMath>
                  </m:oMathPara>
                </a14:m>
                <a:endParaRPr lang="en-US" sz="2000" b="1" i="1" dirty="0"/>
              </a:p>
            </p:txBody>
          </p:sp>
        </mc:Choice>
        <mc:Fallback xmlns="">
          <p:sp>
            <p:nvSpPr>
              <p:cNvPr id="11" name="TextBox 10"/>
              <p:cNvSpPr txBox="1">
                <a:spLocks noRot="1" noChangeAspect="1" noMove="1" noResize="1" noEditPoints="1" noAdjustHandles="1" noChangeArrowheads="1" noChangeShapeType="1" noTextEdit="1"/>
              </p:cNvSpPr>
              <p:nvPr/>
            </p:nvSpPr>
            <p:spPr>
              <a:xfrm>
                <a:off x="5656386" y="5749582"/>
                <a:ext cx="5102071" cy="637675"/>
              </a:xfrm>
              <a:prstGeom prst="rect">
                <a:avLst/>
              </a:prstGeom>
              <a:blipFill>
                <a:blip r:embed="rId6"/>
                <a:stretch>
                  <a:fillRect/>
                </a:stretch>
              </a:blipFill>
            </p:spPr>
            <p:txBody>
              <a:bodyPr/>
              <a:lstStyle/>
              <a:p>
                <a:r>
                  <a:rPr lang="en-CA">
                    <a:noFill/>
                  </a:rPr>
                  <a:t> </a:t>
                </a:r>
              </a:p>
            </p:txBody>
          </p:sp>
        </mc:Fallback>
      </mc:AlternateContent>
      <p:cxnSp>
        <p:nvCxnSpPr>
          <p:cNvPr id="12" name="Straight Arrow Connector 11"/>
          <p:cNvCxnSpPr/>
          <p:nvPr/>
        </p:nvCxnSpPr>
        <p:spPr>
          <a:xfrm flipH="1" flipV="1">
            <a:off x="6131512" y="5308848"/>
            <a:ext cx="826134" cy="3533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836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981202" y="1618297"/>
            <a:ext cx="7763607" cy="5075270"/>
          </a:xfrm>
        </p:spPr>
        <p:txBody>
          <a:bodyPr/>
          <a:lstStyle/>
          <a:p>
            <a:pPr marL="0" indent="0">
              <a:buNone/>
            </a:pPr>
            <a:endParaRPr lang="en-CA" dirty="0">
              <a:latin typeface="Arial" charset="0"/>
              <a:cs typeface="Arial" charset="0"/>
            </a:endParaRPr>
          </a:p>
          <a:p>
            <a:pPr marL="0" indent="0">
              <a:buNone/>
            </a:pPr>
            <a:endParaRPr lang="en-CA" dirty="0">
              <a:latin typeface="Arial" charset="0"/>
              <a:cs typeface="Arial" charset="0"/>
            </a:endParaRPr>
          </a:p>
          <a:p>
            <a:pPr marL="0" indent="0">
              <a:buNone/>
            </a:pPr>
            <a:endParaRPr lang="en-CA" dirty="0">
              <a:latin typeface="Arial" charset="0"/>
              <a:cs typeface="Arial" charset="0"/>
            </a:endParaRPr>
          </a:p>
          <a:p>
            <a:pPr marL="0" indent="0">
              <a:buNone/>
            </a:pPr>
            <a:endParaRPr lang="en-CA" dirty="0">
              <a:latin typeface="Arial" charset="0"/>
              <a:cs typeface="Arial" charset="0"/>
            </a:endParaRPr>
          </a:p>
          <a:p>
            <a:pPr marL="0" indent="0">
              <a:buNone/>
            </a:pPr>
            <a:endParaRPr lang="en-CA" dirty="0">
              <a:latin typeface="Arial" charset="0"/>
              <a:cs typeface="Arial" charset="0"/>
            </a:endParaRPr>
          </a:p>
          <a:p>
            <a:pPr marL="0" indent="0">
              <a:buNone/>
            </a:pPr>
            <a:endParaRPr lang="en-CA" dirty="0">
              <a:latin typeface="Arial" charset="0"/>
              <a:cs typeface="Arial" charset="0"/>
            </a:endParaRPr>
          </a:p>
          <a:p>
            <a:pPr marL="0" indent="0">
              <a:buNone/>
            </a:pPr>
            <a:r>
              <a:rPr lang="en-CA" dirty="0">
                <a:latin typeface="Arial" charset="0"/>
                <a:cs typeface="Arial" charset="0"/>
              </a:rPr>
              <a:t>Air-Change Effectiveness  (ACE)</a:t>
            </a:r>
          </a:p>
          <a:p>
            <a:r>
              <a:rPr lang="en-US" dirty="0">
                <a:latin typeface="Arial" charset="0"/>
                <a:cs typeface="Arial" charset="0"/>
              </a:rPr>
              <a:t>A comparison of the age of air in the occupied portions of the building to the age of air that would exist under conditions of perfect mixing of the ventilation air. </a:t>
            </a:r>
            <a:r>
              <a:rPr lang="en-US" i="1" dirty="0">
                <a:latin typeface="Arial" charset="0"/>
                <a:cs typeface="Arial" charset="0"/>
              </a:rPr>
              <a:t>ASHRAE 129-1997 </a:t>
            </a:r>
            <a:endParaRPr lang="en-CA" i="1" dirty="0">
              <a:latin typeface="Arial" charset="0"/>
              <a:cs typeface="Arial" charset="0"/>
            </a:endParaRPr>
          </a:p>
          <a:p>
            <a:pPr>
              <a:buNone/>
            </a:pPr>
            <a:endParaRPr lang="en-CA" dirty="0">
              <a:latin typeface="Arial" charset="0"/>
              <a:cs typeface="Arial" charset="0"/>
            </a:endParaRPr>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10" name="Picture 9"/>
          <p:cNvPicPr>
            <a:picLocks noChangeAspect="1"/>
          </p:cNvPicPr>
          <p:nvPr/>
        </p:nvPicPr>
        <p:blipFill>
          <a:blip r:embed="rId3"/>
          <a:stretch>
            <a:fillRect/>
          </a:stretch>
        </p:blipFill>
        <p:spPr>
          <a:xfrm>
            <a:off x="1870231" y="2054543"/>
            <a:ext cx="7652551" cy="2320307"/>
          </a:xfrm>
          <a:prstGeom prst="rect">
            <a:avLst/>
          </a:prstGeom>
        </p:spPr>
      </p:pic>
      <p:pic>
        <p:nvPicPr>
          <p:cNvPr id="11" name="Picture 10"/>
          <p:cNvPicPr>
            <a:picLocks noChangeAspect="1"/>
          </p:cNvPicPr>
          <p:nvPr/>
        </p:nvPicPr>
        <p:blipFill>
          <a:blip r:embed="rId4"/>
          <a:stretch>
            <a:fillRect/>
          </a:stretch>
        </p:blipFill>
        <p:spPr>
          <a:xfrm>
            <a:off x="1870231" y="1587818"/>
            <a:ext cx="7172325" cy="466725"/>
          </a:xfrm>
          <a:prstGeom prst="rect">
            <a:avLst/>
          </a:prstGeom>
        </p:spPr>
      </p:pic>
      <p:sp>
        <p:nvSpPr>
          <p:cNvPr id="12" name="Rectangle 11"/>
          <p:cNvSpPr/>
          <p:nvPr/>
        </p:nvSpPr>
        <p:spPr>
          <a:xfrm>
            <a:off x="2061099" y="3296211"/>
            <a:ext cx="7350711" cy="87714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69823" y="2376588"/>
            <a:ext cx="2531462" cy="382515"/>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accent1"/>
              </a:solidFill>
            </a:endParaRPr>
          </a:p>
        </p:txBody>
      </p:sp>
      <p:sp>
        <p:nvSpPr>
          <p:cNvPr id="19" name="TextBox 18"/>
          <p:cNvSpPr txBox="1"/>
          <p:nvPr/>
        </p:nvSpPr>
        <p:spPr>
          <a:xfrm>
            <a:off x="7669823" y="2420548"/>
            <a:ext cx="2587568" cy="338554"/>
          </a:xfrm>
          <a:prstGeom prst="rect">
            <a:avLst/>
          </a:prstGeom>
          <a:noFill/>
        </p:spPr>
        <p:txBody>
          <a:bodyPr wrap="none" rtlCol="0">
            <a:spAutoFit/>
          </a:bodyPr>
          <a:lstStyle/>
          <a:p>
            <a:r>
              <a:rPr lang="en-US" sz="1600" b="1" kern="0" dirty="0">
                <a:solidFill>
                  <a:schemeClr val="accent1"/>
                </a:solidFill>
                <a:latin typeface="Arial" charset="0"/>
                <a:ea typeface="+mn-ea"/>
                <a:cs typeface="Arial" charset="0"/>
              </a:rPr>
              <a:t>From ASHRAE 62.1 2013</a:t>
            </a:r>
          </a:p>
        </p:txBody>
      </p:sp>
      <p:cxnSp>
        <p:nvCxnSpPr>
          <p:cNvPr id="20" name="Straight Connector 19"/>
          <p:cNvCxnSpPr/>
          <p:nvPr/>
        </p:nvCxnSpPr>
        <p:spPr>
          <a:xfrm>
            <a:off x="2341418" y="3795345"/>
            <a:ext cx="112914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215745" y="3566745"/>
            <a:ext cx="112914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29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641786" cy="5032375"/>
          </a:xfrm>
        </p:spPr>
        <p:txBody>
          <a:bodyPr/>
          <a:lstStyle/>
          <a:p>
            <a:pPr>
              <a:buNone/>
            </a:pPr>
            <a:r>
              <a:rPr lang="en-CA" dirty="0">
                <a:latin typeface="Arial" charset="0"/>
                <a:cs typeface="Arial" charset="0"/>
              </a:rPr>
              <a:t>Indoor Air Quality (IAQ)</a:t>
            </a:r>
          </a:p>
          <a:p>
            <a:r>
              <a:rPr lang="en-CA" dirty="0">
                <a:latin typeface="Arial" charset="0"/>
                <a:cs typeface="Arial" charset="0"/>
              </a:rPr>
              <a:t>1.0 = perfectly mixed</a:t>
            </a:r>
          </a:p>
          <a:p>
            <a:r>
              <a:rPr lang="en-CA" dirty="0">
                <a:latin typeface="Arial" charset="0"/>
                <a:cs typeface="Arial" charset="0"/>
              </a:rPr>
              <a:t>Higher ACE with DV</a:t>
            </a:r>
          </a:p>
          <a:p>
            <a:r>
              <a:rPr lang="en-CA" dirty="0">
                <a:latin typeface="Arial" charset="0"/>
                <a:cs typeface="Arial" charset="0"/>
              </a:rPr>
              <a:t>Stratified contaminants</a:t>
            </a:r>
          </a:p>
          <a:p>
            <a:r>
              <a:rPr lang="en-CA" dirty="0">
                <a:latin typeface="Arial" charset="0"/>
                <a:cs typeface="Arial" charset="0"/>
              </a:rPr>
              <a:t>Fresh air delivered at low level</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10" name="Group 9"/>
          <p:cNvGrpSpPr/>
          <p:nvPr/>
        </p:nvGrpSpPr>
        <p:grpSpPr>
          <a:xfrm>
            <a:off x="5720947" y="1694200"/>
            <a:ext cx="4834995" cy="5034568"/>
            <a:chOff x="4309005" y="1512863"/>
            <a:chExt cx="4834995" cy="5034568"/>
          </a:xfrm>
        </p:grpSpPr>
        <p:sp>
          <p:nvSpPr>
            <p:cNvPr id="11" name="TextBox 10"/>
            <p:cNvSpPr txBox="1"/>
            <p:nvPr/>
          </p:nvSpPr>
          <p:spPr>
            <a:xfrm>
              <a:off x="7717006" y="1821436"/>
              <a:ext cx="1426994" cy="307777"/>
            </a:xfrm>
            <a:prstGeom prst="rect">
              <a:avLst/>
            </a:prstGeom>
            <a:noFill/>
            <a:ln>
              <a:noFill/>
            </a:ln>
          </p:spPr>
          <p:txBody>
            <a:bodyPr wrap="none" rtlCol="0">
              <a:spAutoFit/>
            </a:bodyPr>
            <a:lstStyle/>
            <a:p>
              <a:r>
                <a:rPr lang="en-US" sz="1400" b="1" dirty="0">
                  <a:solidFill>
                    <a:schemeClr val="accent1"/>
                  </a:solidFill>
                  <a:latin typeface="+mn-lt"/>
                </a:rPr>
                <a:t>At heat source</a:t>
              </a:r>
            </a:p>
          </p:txBody>
        </p:sp>
        <p:grpSp>
          <p:nvGrpSpPr>
            <p:cNvPr id="12" name="Group 11"/>
            <p:cNvGrpSpPr/>
            <p:nvPr/>
          </p:nvGrpSpPr>
          <p:grpSpPr>
            <a:xfrm>
              <a:off x="4309005" y="1512863"/>
              <a:ext cx="4365323" cy="5034568"/>
              <a:chOff x="4309005" y="1512863"/>
              <a:chExt cx="4365323" cy="5034568"/>
            </a:xfrm>
          </p:grpSpPr>
          <p:sp>
            <p:nvSpPr>
              <p:cNvPr id="17" name="Rectangle 16"/>
              <p:cNvSpPr/>
              <p:nvPr/>
            </p:nvSpPr>
            <p:spPr>
              <a:xfrm>
                <a:off x="4685211" y="6293515"/>
                <a:ext cx="3989117" cy="253916"/>
              </a:xfrm>
              <a:prstGeom prst="rect">
                <a:avLst/>
              </a:prstGeom>
            </p:spPr>
            <p:txBody>
              <a:bodyPr wrap="square">
                <a:spAutoFit/>
              </a:bodyPr>
              <a:lstStyle/>
              <a:p>
                <a:pPr algn="ctr">
                  <a:buNone/>
                </a:pPr>
                <a:r>
                  <a:rPr lang="en-US" sz="1050" i="1" dirty="0">
                    <a:latin typeface="+mn-lt"/>
                    <a:ea typeface="+mn-ea"/>
                    <a:cs typeface="Arial" pitchFamily="34" charset="0"/>
                  </a:rPr>
                  <a:t>Source: Jung and Zeller, 2005.</a:t>
                </a:r>
              </a:p>
            </p:txBody>
          </p:sp>
          <p:grpSp>
            <p:nvGrpSpPr>
              <p:cNvPr id="18" name="Group 17"/>
              <p:cNvGrpSpPr/>
              <p:nvPr/>
            </p:nvGrpSpPr>
            <p:grpSpPr>
              <a:xfrm>
                <a:off x="4309005" y="1512863"/>
                <a:ext cx="3814906" cy="4378806"/>
                <a:chOff x="4797277" y="1512863"/>
                <a:chExt cx="3814906" cy="4378806"/>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6412" t="43117" r="60524" b="19441"/>
                <a:stretch/>
              </p:blipFill>
              <p:spPr>
                <a:xfrm>
                  <a:off x="5801392" y="3288397"/>
                  <a:ext cx="1029809" cy="1660124"/>
                </a:xfrm>
                <a:prstGeom prst="rect">
                  <a:avLst/>
                </a:prstGeom>
              </p:spPr>
            </p:pic>
            <p:cxnSp>
              <p:nvCxnSpPr>
                <p:cNvPr id="22" name="Straight Arrow Connector 21"/>
                <p:cNvCxnSpPr/>
                <p:nvPr/>
              </p:nvCxnSpPr>
              <p:spPr>
                <a:xfrm flipV="1">
                  <a:off x="5420750" y="2412936"/>
                  <a:ext cx="0" cy="1144466"/>
                </a:xfrm>
                <a:prstGeom prst="straightConnector1">
                  <a:avLst/>
                </a:prstGeom>
                <a:ln w="412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797277" y="2092152"/>
                  <a:ext cx="2305439" cy="307777"/>
                </a:xfrm>
                <a:prstGeom prst="rect">
                  <a:avLst/>
                </a:prstGeom>
                <a:noFill/>
                <a:ln>
                  <a:noFill/>
                </a:ln>
              </p:spPr>
              <p:txBody>
                <a:bodyPr wrap="none" rtlCol="0">
                  <a:spAutoFit/>
                </a:bodyPr>
                <a:lstStyle/>
                <a:p>
                  <a:r>
                    <a:rPr lang="en-US" sz="1400" b="1" dirty="0">
                      <a:solidFill>
                        <a:schemeClr val="accent1"/>
                      </a:solidFill>
                      <a:latin typeface="+mn-lt"/>
                    </a:rPr>
                    <a:t>Improvement over mixed</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67745" r="17839" b="20197"/>
                <a:stretch/>
              </p:blipFill>
              <p:spPr>
                <a:xfrm>
                  <a:off x="7220721" y="1512863"/>
                  <a:ext cx="1103357" cy="3435658"/>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20722" t="80726" r="61894"/>
                <a:stretch/>
              </p:blipFill>
              <p:spPr>
                <a:xfrm>
                  <a:off x="5588425" y="5024238"/>
                  <a:ext cx="1370286" cy="85459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60414" t="80726" r="17839"/>
                <a:stretch/>
              </p:blipFill>
              <p:spPr>
                <a:xfrm>
                  <a:off x="6897948" y="5037079"/>
                  <a:ext cx="1714235" cy="854590"/>
                </a:xfrm>
                <a:prstGeom prst="rect">
                  <a:avLst/>
                </a:prstGeom>
              </p:spPr>
            </p:pic>
            <p:cxnSp>
              <p:nvCxnSpPr>
                <p:cNvPr id="27" name="Straight Connector 26"/>
                <p:cNvCxnSpPr/>
                <p:nvPr/>
              </p:nvCxnSpPr>
              <p:spPr>
                <a:xfrm>
                  <a:off x="5411872" y="3570409"/>
                  <a:ext cx="2986404" cy="0"/>
                </a:xfrm>
                <a:prstGeom prst="line">
                  <a:avLst/>
                </a:prstGeom>
                <a:ln>
                  <a:solidFill>
                    <a:srgbClr val="FF0000">
                      <a:alpha val="61000"/>
                    </a:srgbClr>
                  </a:solidFill>
                </a:ln>
              </p:spPr>
              <p:style>
                <a:lnRef idx="2">
                  <a:schemeClr val="accent1"/>
                </a:lnRef>
                <a:fillRef idx="0">
                  <a:schemeClr val="accent1"/>
                </a:fillRef>
                <a:effectRef idx="1">
                  <a:schemeClr val="accent1"/>
                </a:effectRef>
                <a:fontRef idx="minor">
                  <a:schemeClr val="tx1"/>
                </a:fontRef>
              </p:style>
            </p:cxnSp>
          </p:grpSp>
          <p:cxnSp>
            <p:nvCxnSpPr>
              <p:cNvPr id="19" name="Straight Arrow Connector 18"/>
              <p:cNvCxnSpPr/>
              <p:nvPr/>
            </p:nvCxnSpPr>
            <p:spPr>
              <a:xfrm flipH="1">
                <a:off x="7766551" y="2092152"/>
                <a:ext cx="101664" cy="258189"/>
              </a:xfrm>
              <a:prstGeom prst="straightConnector1">
                <a:avLst/>
              </a:prstGeom>
              <a:ln w="412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35321" t="6471" r="35913" b="86518"/>
              <a:stretch/>
            </p:blipFill>
            <p:spPr>
              <a:xfrm>
                <a:off x="5277034" y="1694200"/>
                <a:ext cx="2201661" cy="301841"/>
              </a:xfrm>
              <a:prstGeom prst="rect">
                <a:avLst/>
              </a:prstGeom>
            </p:spPr>
          </p:pic>
        </p:grpSp>
      </p:grpSp>
    </p:spTree>
    <p:extLst>
      <p:ext uri="{BB962C8B-B14F-4D97-AF65-F5344CB8AC3E}">
        <p14:creationId xmlns:p14="http://schemas.microsoft.com/office/powerpoint/2010/main" val="33312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641786" cy="5032375"/>
          </a:xfrm>
        </p:spPr>
        <p:txBody>
          <a:bodyPr/>
          <a:lstStyle/>
          <a:p>
            <a:pPr>
              <a:buNone/>
            </a:pPr>
            <a:r>
              <a:rPr lang="en-US" dirty="0"/>
              <a:t>Benefits of increased IAQ</a:t>
            </a:r>
          </a:p>
          <a:p>
            <a:r>
              <a:rPr lang="en-US" dirty="0"/>
              <a:t>Occupant health</a:t>
            </a:r>
          </a:p>
          <a:p>
            <a:r>
              <a:rPr lang="en-US" dirty="0"/>
              <a:t>Decreased absenteeism</a:t>
            </a:r>
          </a:p>
          <a:p>
            <a:r>
              <a:rPr lang="en-US" dirty="0"/>
              <a:t>Staff retention</a:t>
            </a:r>
          </a:p>
          <a:p>
            <a:r>
              <a:rPr lang="en-US" dirty="0"/>
              <a:t>Student/employee performance</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7" name="Picture 2" descr="G:\Photo_Library\001_Price\_Jobs\Low Resolution\Displacement\Legacy\Solution.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40402" y="3275885"/>
            <a:ext cx="4453819" cy="343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75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7905442" cy="5032375"/>
          </a:xfrm>
        </p:spPr>
        <p:txBody>
          <a:bodyPr/>
          <a:lstStyle/>
          <a:p>
            <a:pPr>
              <a:buNone/>
            </a:pPr>
            <a:r>
              <a:rPr lang="en-US" dirty="0"/>
              <a:t>CHPS</a:t>
            </a:r>
          </a:p>
          <a:p>
            <a:pPr>
              <a:defRPr/>
            </a:pPr>
            <a:r>
              <a:rPr lang="en-US" dirty="0"/>
              <a:t>Focuses on occupant health and reducing operating costs</a:t>
            </a:r>
          </a:p>
          <a:p>
            <a:pPr>
              <a:defRPr/>
            </a:pPr>
            <a:r>
              <a:rPr lang="en-US" dirty="0"/>
              <a:t>Preferred air distribution method</a:t>
            </a:r>
          </a:p>
          <a:p>
            <a:pPr>
              <a:defRPr/>
            </a:pPr>
            <a:r>
              <a:rPr lang="en-US" dirty="0"/>
              <a:t>Awards up to 4 points for the use of DV</a:t>
            </a:r>
          </a:p>
          <a:p>
            <a:endParaRPr lang="en-CA" sz="2000"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Picture 2"/>
          <p:cNvPicPr>
            <a:picLocks noChangeAspect="1" noChangeArrowheads="1"/>
          </p:cNvPicPr>
          <p:nvPr/>
        </p:nvPicPr>
        <p:blipFill>
          <a:blip r:embed="rId3"/>
          <a:srcRect l="16094" r="14807"/>
          <a:stretch>
            <a:fillRect/>
          </a:stretch>
        </p:blipFill>
        <p:spPr bwMode="auto">
          <a:xfrm>
            <a:off x="7039199" y="3886947"/>
            <a:ext cx="3400425" cy="2821829"/>
          </a:xfrm>
          <a:prstGeom prst="rect">
            <a:avLst/>
          </a:prstGeom>
          <a:noFill/>
          <a:ln w="9525">
            <a:noFill/>
            <a:miter lim="800000"/>
            <a:headEnd/>
            <a:tailEnd/>
          </a:ln>
        </p:spPr>
      </p:pic>
    </p:spTree>
    <p:extLst>
      <p:ext uri="{BB962C8B-B14F-4D97-AF65-F5344CB8AC3E}">
        <p14:creationId xmlns:p14="http://schemas.microsoft.com/office/powerpoint/2010/main" val="33580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483520"/>
            <a:ext cx="9554635" cy="5374481"/>
          </a:xfrm>
        </p:spPr>
      </p:pic>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spTree>
    <p:extLst>
      <p:ext uri="{BB962C8B-B14F-4D97-AF65-F5344CB8AC3E}">
        <p14:creationId xmlns:p14="http://schemas.microsoft.com/office/powerpoint/2010/main" val="405829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3623179" cy="5032375"/>
          </a:xfrm>
        </p:spPr>
        <p:txBody>
          <a:bodyPr/>
          <a:lstStyle/>
          <a:p>
            <a:pPr marL="0" indent="0">
              <a:buNone/>
            </a:pPr>
            <a:r>
              <a:rPr lang="en-CA" dirty="0"/>
              <a:t>Two-year study of symptoms in students</a:t>
            </a:r>
          </a:p>
          <a:p>
            <a:pPr marL="0" indent="0">
              <a:buNone/>
            </a:pPr>
            <a:endParaRPr lang="en-CA" dirty="0"/>
          </a:p>
          <a:p>
            <a:pPr marL="0" indent="0">
              <a:buNone/>
            </a:pPr>
            <a:r>
              <a:rPr lang="en-CA" dirty="0"/>
              <a:t>69% reduction in asthmatic symptoms in schools with new DV</a:t>
            </a:r>
          </a:p>
          <a:p>
            <a:pPr marL="0" indent="0">
              <a:buNone/>
            </a:pPr>
            <a:endParaRPr lang="en-CA" dirty="0"/>
          </a:p>
          <a:p>
            <a:pPr marL="0" indent="0">
              <a:buNone/>
            </a:pPr>
            <a:r>
              <a:rPr lang="en-CA" dirty="0"/>
              <a:t>Study performed in 39 schools -12 schools implemented new DV systems </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6" name="Group 5"/>
          <p:cNvGrpSpPr/>
          <p:nvPr/>
        </p:nvGrpSpPr>
        <p:grpSpPr>
          <a:xfrm>
            <a:off x="6053329" y="1822426"/>
            <a:ext cx="4214332" cy="4790201"/>
            <a:chOff x="3920884" y="1946250"/>
            <a:chExt cx="4214332" cy="4790201"/>
          </a:xfrm>
        </p:grpSpPr>
        <p:pic>
          <p:nvPicPr>
            <p:cNvPr id="8" name="Picture 1"/>
            <p:cNvPicPr>
              <a:picLocks noChangeAspect="1" noChangeArrowheads="1"/>
            </p:cNvPicPr>
            <p:nvPr/>
          </p:nvPicPr>
          <p:blipFill>
            <a:blip r:embed="rId2"/>
            <a:srcRect l="64612" b="79964"/>
            <a:stretch>
              <a:fillRect/>
            </a:stretch>
          </p:blipFill>
          <p:spPr bwMode="auto">
            <a:xfrm>
              <a:off x="5674591" y="5469635"/>
              <a:ext cx="2460625" cy="665860"/>
            </a:xfrm>
            <a:prstGeom prst="rect">
              <a:avLst/>
            </a:prstGeom>
            <a:noFill/>
            <a:ln w="9525">
              <a:noFill/>
              <a:miter lim="800000"/>
              <a:headEnd/>
              <a:tailEnd/>
            </a:ln>
          </p:spPr>
        </p:pic>
        <p:sp>
          <p:nvSpPr>
            <p:cNvPr id="9" name="TextBox 8"/>
            <p:cNvSpPr txBox="1"/>
            <p:nvPr/>
          </p:nvSpPr>
          <p:spPr>
            <a:xfrm>
              <a:off x="5674591" y="6482535"/>
              <a:ext cx="2412840" cy="253916"/>
            </a:xfrm>
            <a:prstGeom prst="rect">
              <a:avLst/>
            </a:prstGeom>
            <a:noFill/>
          </p:spPr>
          <p:txBody>
            <a:bodyPr wrap="none" rtlCol="0">
              <a:spAutoFit/>
            </a:bodyPr>
            <a:lstStyle/>
            <a:p>
              <a:pPr algn="ctr"/>
              <a:r>
                <a:rPr lang="en-US" sz="1050" i="1" dirty="0">
                  <a:latin typeface="Arial" pitchFamily="34" charset="0"/>
                  <a:cs typeface="Arial" pitchFamily="34" charset="0"/>
                </a:rPr>
                <a:t>Source: </a:t>
              </a:r>
              <a:r>
                <a:rPr lang="en-US" sz="1050" i="1" dirty="0" err="1">
                  <a:latin typeface="Arial" pitchFamily="34" charset="0"/>
                  <a:cs typeface="Arial" pitchFamily="34" charset="0"/>
                </a:rPr>
                <a:t>Smedje</a:t>
              </a:r>
              <a:r>
                <a:rPr lang="en-US" sz="1050" i="1" dirty="0">
                  <a:latin typeface="Arial" pitchFamily="34" charset="0"/>
                  <a:cs typeface="Arial" pitchFamily="34" charset="0"/>
                </a:rPr>
                <a:t> and </a:t>
              </a:r>
              <a:r>
                <a:rPr lang="en-US" sz="1050" i="1" dirty="0" err="1">
                  <a:latin typeface="Arial" pitchFamily="34" charset="0"/>
                  <a:cs typeface="Arial" pitchFamily="34" charset="0"/>
                </a:rPr>
                <a:t>Norback</a:t>
              </a:r>
              <a:r>
                <a:rPr lang="en-US" sz="1050" i="1" dirty="0">
                  <a:latin typeface="Arial" pitchFamily="34" charset="0"/>
                  <a:cs typeface="Arial" pitchFamily="34" charset="0"/>
                </a:rPr>
                <a:t>, 2000</a:t>
              </a:r>
              <a:endParaRPr lang="en-CA" sz="1050" i="1" dirty="0">
                <a:latin typeface="Arial" pitchFamily="34" charset="0"/>
                <a:cs typeface="Arial" pitchFamily="34" charset="0"/>
              </a:endParaRPr>
            </a:p>
          </p:txBody>
        </p:sp>
        <p:grpSp>
          <p:nvGrpSpPr>
            <p:cNvPr id="10" name="Group 9"/>
            <p:cNvGrpSpPr/>
            <p:nvPr/>
          </p:nvGrpSpPr>
          <p:grpSpPr>
            <a:xfrm>
              <a:off x="3920884" y="1946250"/>
              <a:ext cx="3977361" cy="3523385"/>
              <a:chOff x="3920884" y="1946250"/>
              <a:chExt cx="3977361" cy="3523385"/>
            </a:xfrm>
          </p:grpSpPr>
          <p:pic>
            <p:nvPicPr>
              <p:cNvPr id="11" name="Picture 1"/>
              <p:cNvPicPr>
                <a:picLocks noChangeAspect="1" noChangeArrowheads="1"/>
              </p:cNvPicPr>
              <p:nvPr/>
            </p:nvPicPr>
            <p:blipFill rotWithShape="1">
              <a:blip r:embed="rId2"/>
              <a:srcRect l="1" r="47924"/>
              <a:stretch/>
            </p:blipFill>
            <p:spPr bwMode="auto">
              <a:xfrm>
                <a:off x="4059383" y="1946250"/>
                <a:ext cx="3838862" cy="3523385"/>
              </a:xfrm>
              <a:prstGeom prst="rect">
                <a:avLst/>
              </a:prstGeom>
              <a:noFill/>
              <a:ln w="9525">
                <a:noFill/>
                <a:miter lim="800000"/>
                <a:headEnd/>
                <a:tailEnd/>
              </a:ln>
            </p:spPr>
          </p:pic>
          <p:sp>
            <p:nvSpPr>
              <p:cNvPr id="12" name="TextBox 11"/>
              <p:cNvSpPr txBox="1"/>
              <p:nvPr/>
            </p:nvSpPr>
            <p:spPr>
              <a:xfrm rot="16200000">
                <a:off x="3280164" y="3274867"/>
                <a:ext cx="1558440" cy="276999"/>
              </a:xfrm>
              <a:prstGeom prst="rect">
                <a:avLst/>
              </a:prstGeom>
              <a:noFill/>
            </p:spPr>
            <p:txBody>
              <a:bodyPr wrap="none" rtlCol="0">
                <a:spAutoFit/>
              </a:bodyPr>
              <a:lstStyle/>
              <a:p>
                <a:r>
                  <a:rPr lang="en-US" sz="1200" dirty="0">
                    <a:latin typeface="+mn-lt"/>
                  </a:rPr>
                  <a:t>Number of Incidents</a:t>
                </a:r>
              </a:p>
            </p:txBody>
          </p:sp>
        </p:grpSp>
      </p:grpSp>
    </p:spTree>
    <p:extLst>
      <p:ext uri="{BB962C8B-B14F-4D97-AF65-F5344CB8AC3E}">
        <p14:creationId xmlns:p14="http://schemas.microsoft.com/office/powerpoint/2010/main" val="14103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Displacement Ventilation</a:t>
            </a:r>
          </a:p>
        </p:txBody>
      </p:sp>
      <p:sp>
        <p:nvSpPr>
          <p:cNvPr id="3" name="Content Placeholder 2"/>
          <p:cNvSpPr>
            <a:spLocks noGrp="1"/>
          </p:cNvSpPr>
          <p:nvPr>
            <p:ph idx="1"/>
          </p:nvPr>
        </p:nvSpPr>
        <p:spPr/>
        <p:txBody>
          <a:bodyPr/>
          <a:lstStyle/>
          <a:p>
            <a:pPr marL="457200" indent="-457200">
              <a:buFont typeface="+mj-lt"/>
              <a:buAutoNum type="arabicPeriod"/>
            </a:pPr>
            <a:r>
              <a:rPr lang="en-CA" dirty="0"/>
              <a:t>Overview and Benefits</a:t>
            </a:r>
          </a:p>
          <a:p>
            <a:pPr marL="457200" indent="-457200">
              <a:buFont typeface="+mj-lt"/>
              <a:buAutoNum type="arabicPeriod"/>
            </a:pPr>
            <a:r>
              <a:rPr lang="en-CA" dirty="0"/>
              <a:t>Common Applications</a:t>
            </a:r>
          </a:p>
          <a:p>
            <a:pPr marL="457200" indent="-457200">
              <a:buFont typeface="+mj-lt"/>
              <a:buAutoNum type="arabicPeriod"/>
            </a:pPr>
            <a:r>
              <a:rPr lang="en-CA" dirty="0"/>
              <a:t>Design Considerations</a:t>
            </a:r>
          </a:p>
          <a:p>
            <a:pPr marL="457200" indent="-457200">
              <a:buFont typeface="+mj-lt"/>
              <a:buAutoNum type="arabicPeriod"/>
            </a:pPr>
            <a:r>
              <a:rPr lang="en-CA" dirty="0"/>
              <a:t>Selection Process and Tools</a:t>
            </a:r>
          </a:p>
          <a:p>
            <a:pPr marL="457200" indent="-457200">
              <a:buFont typeface="+mj-lt"/>
              <a:buAutoNum type="arabicPeriod"/>
            </a:pPr>
            <a:r>
              <a:rPr lang="en-CA" dirty="0"/>
              <a:t>Custom Considerations</a:t>
            </a:r>
          </a:p>
        </p:txBody>
      </p:sp>
      <p:sp>
        <p:nvSpPr>
          <p:cNvPr id="4" name="Text Placeholder 3"/>
          <p:cNvSpPr>
            <a:spLocks noGrp="1"/>
          </p:cNvSpPr>
          <p:nvPr>
            <p:ph type="body" sz="quarter" idx="13"/>
          </p:nvPr>
        </p:nvSpPr>
        <p:spPr/>
        <p:txBody>
          <a:bodyPr>
            <a:normAutofit/>
          </a:bodyPr>
          <a:lstStyle/>
          <a:p>
            <a:r>
              <a:rPr lang="en-CA" dirty="0"/>
              <a:t>Agenda</a:t>
            </a:r>
          </a:p>
        </p:txBody>
      </p:sp>
    </p:spTree>
    <p:extLst>
      <p:ext uri="{BB962C8B-B14F-4D97-AF65-F5344CB8AC3E}">
        <p14:creationId xmlns:p14="http://schemas.microsoft.com/office/powerpoint/2010/main" val="354546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290372" cy="5032375"/>
          </a:xfrm>
        </p:spPr>
        <p:txBody>
          <a:bodyPr/>
          <a:lstStyle/>
          <a:p>
            <a:pPr marL="0">
              <a:buNone/>
            </a:pPr>
            <a:r>
              <a:rPr lang="en-US" dirty="0"/>
              <a:t>Majority of focus on building design is energy savings, however:</a:t>
            </a:r>
          </a:p>
          <a:p>
            <a:pPr lvl="1"/>
            <a:r>
              <a:rPr lang="en-CA" dirty="0"/>
              <a:t>Energy accounts for less than 10% of average owner operating cost</a:t>
            </a:r>
          </a:p>
          <a:p>
            <a:pPr lvl="1"/>
            <a:r>
              <a:rPr lang="en-CA" dirty="0"/>
              <a:t>1% productivity increase equivalent to 18% energy savings</a:t>
            </a:r>
            <a:endParaRPr lang="en-US" dirty="0"/>
          </a:p>
          <a:p>
            <a:pPr marL="0">
              <a:buNone/>
            </a:pPr>
            <a:r>
              <a:rPr lang="en-US" dirty="0"/>
              <a:t>Focus on creating comfortable environments</a:t>
            </a:r>
          </a:p>
          <a:p>
            <a:endParaRPr lang="en-CA" sz="2000"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aphicFrame>
        <p:nvGraphicFramePr>
          <p:cNvPr id="10" name="Content Placeholder 9"/>
          <p:cNvGraphicFramePr>
            <a:graphicFrameLocks/>
          </p:cNvGraphicFramePr>
          <p:nvPr>
            <p:extLst>
              <p:ext uri="{D42A27DB-BD31-4B8C-83A1-F6EECF244321}">
                <p14:modId xmlns:p14="http://schemas.microsoft.com/office/powerpoint/2010/main" val="3677074577"/>
              </p:ext>
            </p:extLst>
          </p:nvPr>
        </p:nvGraphicFramePr>
        <p:xfrm>
          <a:off x="6074735" y="1699840"/>
          <a:ext cx="4724400" cy="47753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633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270879" cy="5032375"/>
          </a:xfrm>
        </p:spPr>
        <p:txBody>
          <a:bodyPr/>
          <a:lstStyle/>
          <a:p>
            <a:pPr marL="0" indent="0">
              <a:buNone/>
            </a:pPr>
            <a:r>
              <a:rPr lang="en-CA" dirty="0"/>
              <a:t>Productivity</a:t>
            </a:r>
          </a:p>
          <a:p>
            <a:r>
              <a:rPr lang="en-CA" dirty="0"/>
              <a:t>CBE’s Occupant Survey Database</a:t>
            </a:r>
          </a:p>
          <a:p>
            <a:pPr lvl="1"/>
            <a:r>
              <a:rPr lang="en-CA" dirty="0"/>
              <a:t>Over 16,000 people</a:t>
            </a:r>
          </a:p>
          <a:p>
            <a:pPr lvl="1"/>
            <a:r>
              <a:rPr lang="en-CA" dirty="0"/>
              <a:t>119 buildings</a:t>
            </a:r>
          </a:p>
          <a:p>
            <a:r>
              <a:rPr lang="en-CA" dirty="0"/>
              <a:t>DV systems can help improve largest influencing factors for occupant productivity</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Picture 2"/>
          <p:cNvPicPr>
            <a:picLocks noChangeAspect="1" noChangeArrowheads="1"/>
          </p:cNvPicPr>
          <p:nvPr/>
        </p:nvPicPr>
        <p:blipFill>
          <a:blip r:embed="rId2"/>
          <a:srcRect t="6811" b="4713"/>
          <a:stretch>
            <a:fillRect/>
          </a:stretch>
        </p:blipFill>
        <p:spPr bwMode="auto">
          <a:xfrm>
            <a:off x="6005133" y="1937344"/>
            <a:ext cx="4500969" cy="4026902"/>
          </a:xfrm>
          <a:prstGeom prst="rect">
            <a:avLst/>
          </a:prstGeom>
          <a:noFill/>
          <a:ln w="9525">
            <a:noFill/>
            <a:miter lim="800000"/>
            <a:headEnd/>
            <a:tailEnd/>
          </a:ln>
        </p:spPr>
      </p:pic>
      <p:sp>
        <p:nvSpPr>
          <p:cNvPr id="7" name="TextBox 6"/>
          <p:cNvSpPr txBox="1"/>
          <p:nvPr/>
        </p:nvSpPr>
        <p:spPr>
          <a:xfrm>
            <a:off x="6498046" y="6454859"/>
            <a:ext cx="2999540" cy="253916"/>
          </a:xfrm>
          <a:prstGeom prst="rect">
            <a:avLst/>
          </a:prstGeom>
          <a:noFill/>
        </p:spPr>
        <p:txBody>
          <a:bodyPr wrap="none" rtlCol="0">
            <a:spAutoFit/>
          </a:bodyPr>
          <a:lstStyle/>
          <a:p>
            <a:pPr algn="ctr"/>
            <a:r>
              <a:rPr lang="en-US" sz="1050" i="1" dirty="0">
                <a:latin typeface="Arial" pitchFamily="34" charset="0"/>
                <a:cs typeface="Arial" pitchFamily="34" charset="0"/>
              </a:rPr>
              <a:t>Source: CBE, Productivity and IEQ Satisfaction</a:t>
            </a:r>
          </a:p>
        </p:txBody>
      </p:sp>
    </p:spTree>
    <p:extLst>
      <p:ext uri="{BB962C8B-B14F-4D97-AF65-F5344CB8AC3E}">
        <p14:creationId xmlns:p14="http://schemas.microsoft.com/office/powerpoint/2010/main" val="80474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270879" cy="5032375"/>
          </a:xfrm>
        </p:spPr>
        <p:txBody>
          <a:bodyPr/>
          <a:lstStyle/>
          <a:p>
            <a:pPr marL="0" indent="0">
              <a:buNone/>
            </a:pPr>
            <a:r>
              <a:rPr lang="en-CA" dirty="0"/>
              <a:t>Productivity</a:t>
            </a:r>
          </a:p>
          <a:p>
            <a:r>
              <a:rPr lang="en-CA" dirty="0"/>
              <a:t>CBE’s Occupant Survey Database</a:t>
            </a:r>
          </a:p>
          <a:p>
            <a:pPr lvl="1"/>
            <a:r>
              <a:rPr lang="en-CA" dirty="0"/>
              <a:t>Over 16,000 people </a:t>
            </a:r>
          </a:p>
          <a:p>
            <a:pPr lvl="1"/>
            <a:r>
              <a:rPr lang="en-CA" dirty="0"/>
              <a:t>119 buildings</a:t>
            </a:r>
          </a:p>
          <a:p>
            <a:r>
              <a:rPr lang="en-CA" dirty="0"/>
              <a:t>DV systems can help improve largest influencing factors for occupant productivity</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13" name="Group 12"/>
          <p:cNvGrpSpPr/>
          <p:nvPr/>
        </p:nvGrpSpPr>
        <p:grpSpPr>
          <a:xfrm>
            <a:off x="6005133" y="1937345"/>
            <a:ext cx="4500969" cy="4771431"/>
            <a:chOff x="4481132" y="1937344"/>
            <a:chExt cx="4500969" cy="4771431"/>
          </a:xfrm>
        </p:grpSpPr>
        <p:grpSp>
          <p:nvGrpSpPr>
            <p:cNvPr id="5" name="Group 4"/>
            <p:cNvGrpSpPr/>
            <p:nvPr/>
          </p:nvGrpSpPr>
          <p:grpSpPr>
            <a:xfrm>
              <a:off x="4481132" y="1937344"/>
              <a:ext cx="4500969" cy="4771431"/>
              <a:chOff x="4481132" y="1937344"/>
              <a:chExt cx="4500969" cy="4771431"/>
            </a:xfrm>
          </p:grpSpPr>
          <p:pic>
            <p:nvPicPr>
              <p:cNvPr id="6" name="Picture 2"/>
              <p:cNvPicPr>
                <a:picLocks noChangeAspect="1" noChangeArrowheads="1"/>
              </p:cNvPicPr>
              <p:nvPr/>
            </p:nvPicPr>
            <p:blipFill>
              <a:blip r:embed="rId2"/>
              <a:srcRect t="6811" b="4713"/>
              <a:stretch>
                <a:fillRect/>
              </a:stretch>
            </p:blipFill>
            <p:spPr bwMode="auto">
              <a:xfrm>
                <a:off x="4481132" y="1937344"/>
                <a:ext cx="4500969" cy="4026902"/>
              </a:xfrm>
              <a:prstGeom prst="rect">
                <a:avLst/>
              </a:prstGeom>
              <a:noFill/>
              <a:ln w="9525">
                <a:noFill/>
                <a:miter lim="800000"/>
                <a:headEnd/>
                <a:tailEnd/>
              </a:ln>
            </p:spPr>
          </p:pic>
          <p:sp>
            <p:nvSpPr>
              <p:cNvPr id="7" name="TextBox 6"/>
              <p:cNvSpPr txBox="1"/>
              <p:nvPr/>
            </p:nvSpPr>
            <p:spPr>
              <a:xfrm>
                <a:off x="4954755" y="6454859"/>
                <a:ext cx="2999540" cy="253916"/>
              </a:xfrm>
              <a:prstGeom prst="rect">
                <a:avLst/>
              </a:prstGeom>
              <a:noFill/>
            </p:spPr>
            <p:txBody>
              <a:bodyPr wrap="none" rtlCol="0">
                <a:spAutoFit/>
              </a:bodyPr>
              <a:lstStyle/>
              <a:p>
                <a:pPr algn="ctr"/>
                <a:r>
                  <a:rPr lang="en-US" sz="1050" i="1" dirty="0">
                    <a:latin typeface="Arial" pitchFamily="34" charset="0"/>
                    <a:cs typeface="Arial" pitchFamily="34" charset="0"/>
                  </a:rPr>
                  <a:t>Source: CBE, Productivity and IEQ Satisfaction</a:t>
                </a:r>
              </a:p>
            </p:txBody>
          </p:sp>
          <p:sp>
            <p:nvSpPr>
              <p:cNvPr id="8" name="Rectangle 7"/>
              <p:cNvSpPr/>
              <p:nvPr/>
            </p:nvSpPr>
            <p:spPr>
              <a:xfrm>
                <a:off x="5884302" y="3323369"/>
                <a:ext cx="205084" cy="116753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645380" y="2687723"/>
                <a:ext cx="205084" cy="180080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411721" y="1994779"/>
                <a:ext cx="205084" cy="249374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ight Brace 10"/>
            <p:cNvSpPr/>
            <p:nvPr/>
          </p:nvSpPr>
          <p:spPr>
            <a:xfrm rot="5400000">
              <a:off x="5566947" y="5169503"/>
              <a:ext cx="361950" cy="635600"/>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Content Placeholder 1"/>
            <p:cNvSpPr txBox="1">
              <a:spLocks/>
            </p:cNvSpPr>
            <p:nvPr/>
          </p:nvSpPr>
          <p:spPr bwMode="black">
            <a:xfrm>
              <a:off x="5408451" y="5716831"/>
              <a:ext cx="749919" cy="31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eaLnBrk="0" hangingPunct="0">
                <a:spcBef>
                  <a:spcPts val="675"/>
                </a:spcBef>
                <a:defRPr/>
              </a:pPr>
              <a:r>
                <a:rPr lang="en-US" sz="1600" kern="0" dirty="0">
                  <a:solidFill>
                    <a:srgbClr val="3F3F3F"/>
                  </a:solidFill>
                  <a:latin typeface="Arial"/>
                  <a:ea typeface="MS PGothic" pitchFamily="34" charset="-128"/>
                  <a:cs typeface="Arial"/>
                </a:rPr>
                <a:t>Top 3</a:t>
              </a:r>
            </a:p>
          </p:txBody>
        </p:sp>
      </p:grpSp>
    </p:spTree>
    <p:extLst>
      <p:ext uri="{BB962C8B-B14F-4D97-AF65-F5344CB8AC3E}">
        <p14:creationId xmlns:p14="http://schemas.microsoft.com/office/powerpoint/2010/main" val="98678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Applications</a:t>
            </a:r>
          </a:p>
        </p:txBody>
      </p:sp>
    </p:spTree>
    <p:extLst>
      <p:ext uri="{BB962C8B-B14F-4D97-AF65-F5344CB8AC3E}">
        <p14:creationId xmlns:p14="http://schemas.microsoft.com/office/powerpoint/2010/main" val="4075714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srcRect/>
          <a:stretch>
            <a:fillRect/>
          </a:stretch>
        </p:blipFill>
        <p:spPr bwMode="auto">
          <a:xfrm>
            <a:off x="1425247" y="-199478"/>
            <a:ext cx="9447486" cy="7085614"/>
          </a:xfrm>
          <a:prstGeom prst="rect">
            <a:avLst/>
          </a:prstGeom>
          <a:noFill/>
          <a:ln w="9525">
            <a:noFill/>
            <a:miter lim="800000"/>
            <a:headEnd/>
            <a:tailEnd/>
          </a:ln>
        </p:spPr>
      </p:pic>
      <p:sp>
        <p:nvSpPr>
          <p:cNvPr id="7" name="Title 1"/>
          <p:cNvSpPr txBox="1">
            <a:spLocks/>
          </p:cNvSpPr>
          <p:nvPr/>
        </p:nvSpPr>
        <p:spPr>
          <a:xfrm>
            <a:off x="1425252" y="365760"/>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Education</a:t>
            </a:r>
          </a:p>
          <a:p>
            <a:pPr algn="l" fontAlgn="auto">
              <a:spcAft>
                <a:spcPts val="600"/>
              </a:spcAft>
              <a:defRPr/>
            </a:pPr>
            <a:r>
              <a:rPr lang="en-US" sz="1800" cap="all" dirty="0">
                <a:solidFill>
                  <a:schemeClr val="tx2">
                    <a:lumMod val="50000"/>
                  </a:schemeClr>
                </a:solidFill>
                <a:latin typeface="Arial"/>
                <a:cs typeface="Arial"/>
              </a:rPr>
              <a:t>Happy valley middle school</a:t>
            </a:r>
          </a:p>
        </p:txBody>
      </p:sp>
    </p:spTree>
    <p:extLst>
      <p:ext uri="{BB962C8B-B14F-4D97-AF65-F5344CB8AC3E}">
        <p14:creationId xmlns:p14="http://schemas.microsoft.com/office/powerpoint/2010/main" val="994758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chrisbu\AppData\Local\Microsoft\Windows\Temporary Internet Files\Content.Outlook\23LF1J01\Timothy Hursley101780c2.jpg"/>
          <p:cNvPicPr>
            <a:picLocks noChangeAspect="1" noChangeArrowheads="1"/>
          </p:cNvPicPr>
          <p:nvPr/>
        </p:nvPicPr>
        <p:blipFill rotWithShape="1">
          <a:blip r:embed="rId2"/>
          <a:srcRect t="3844"/>
          <a:stretch/>
        </p:blipFill>
        <p:spPr bwMode="auto">
          <a:xfrm>
            <a:off x="1524002" y="0"/>
            <a:ext cx="9143998" cy="6858000"/>
          </a:xfrm>
          <a:prstGeom prst="rect">
            <a:avLst/>
          </a:prstGeom>
          <a:noFill/>
        </p:spPr>
      </p:pic>
      <p:sp>
        <p:nvSpPr>
          <p:cNvPr id="7" name="Title 1"/>
          <p:cNvSpPr txBox="1">
            <a:spLocks/>
          </p:cNvSpPr>
          <p:nvPr/>
        </p:nvSpPr>
        <p:spPr>
          <a:xfrm>
            <a:off x="5821680" y="388620"/>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AUDITORIUMS</a:t>
            </a:r>
          </a:p>
          <a:p>
            <a:pPr algn="l" fontAlgn="auto">
              <a:spcAft>
                <a:spcPts val="600"/>
              </a:spcAft>
              <a:defRPr/>
            </a:pPr>
            <a:r>
              <a:rPr lang="en-US" sz="1800" cap="all" dirty="0">
                <a:solidFill>
                  <a:schemeClr val="tx2">
                    <a:lumMod val="50000"/>
                  </a:schemeClr>
                </a:solidFill>
                <a:latin typeface="Arial"/>
                <a:cs typeface="Arial"/>
              </a:rPr>
              <a:t>Kauffman center</a:t>
            </a:r>
          </a:p>
        </p:txBody>
      </p:sp>
    </p:spTree>
    <p:extLst>
      <p:ext uri="{BB962C8B-B14F-4D97-AF65-F5344CB8AC3E}">
        <p14:creationId xmlns:p14="http://schemas.microsoft.com/office/powerpoint/2010/main" val="181412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contrast="10000"/>
          </a:blip>
          <a:srcRect/>
          <a:stretch>
            <a:fillRect/>
          </a:stretch>
        </p:blipFill>
        <p:spPr bwMode="auto">
          <a:xfrm>
            <a:off x="631927" y="0"/>
            <a:ext cx="11266812" cy="6872216"/>
          </a:xfrm>
          <a:prstGeom prst="rect">
            <a:avLst/>
          </a:prstGeom>
          <a:noFill/>
          <a:ln w="9525">
            <a:noFill/>
            <a:miter lim="800000"/>
            <a:headEnd/>
            <a:tailEnd/>
          </a:ln>
        </p:spPr>
      </p:pic>
      <p:sp>
        <p:nvSpPr>
          <p:cNvPr id="7" name="Title 1"/>
          <p:cNvSpPr txBox="1">
            <a:spLocks/>
          </p:cNvSpPr>
          <p:nvPr/>
        </p:nvSpPr>
        <p:spPr>
          <a:xfrm>
            <a:off x="1419013" y="5189220"/>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INDUSTRIAL</a:t>
            </a:r>
          </a:p>
          <a:p>
            <a:pPr algn="l" fontAlgn="auto">
              <a:spcAft>
                <a:spcPts val="600"/>
              </a:spcAft>
              <a:defRPr/>
            </a:pPr>
            <a:r>
              <a:rPr lang="en-US" sz="1800" cap="all" dirty="0">
                <a:solidFill>
                  <a:schemeClr val="tx2">
                    <a:lumMod val="50000"/>
                  </a:schemeClr>
                </a:solidFill>
                <a:latin typeface="Arial"/>
                <a:cs typeface="Arial"/>
              </a:rPr>
              <a:t>SOLAR WINDS PLANT</a:t>
            </a:r>
          </a:p>
        </p:txBody>
      </p:sp>
    </p:spTree>
    <p:extLst>
      <p:ext uri="{BB962C8B-B14F-4D97-AF65-F5344CB8AC3E}">
        <p14:creationId xmlns:p14="http://schemas.microsoft.com/office/powerpoint/2010/main" val="67291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0000" contrast="20000"/>
          </a:blip>
          <a:srcRect/>
          <a:stretch>
            <a:fillRect/>
          </a:stretch>
        </p:blipFill>
        <p:spPr bwMode="auto">
          <a:xfrm>
            <a:off x="1524000" y="-299554"/>
            <a:ext cx="10142652" cy="7175500"/>
          </a:xfrm>
          <a:prstGeom prst="rect">
            <a:avLst/>
          </a:prstGeom>
          <a:noFill/>
          <a:ln w="9525">
            <a:noFill/>
            <a:miter lim="800000"/>
            <a:headEnd/>
            <a:tailEnd/>
          </a:ln>
        </p:spPr>
      </p:pic>
      <p:sp>
        <p:nvSpPr>
          <p:cNvPr id="7" name="Title 1"/>
          <p:cNvSpPr txBox="1">
            <a:spLocks/>
          </p:cNvSpPr>
          <p:nvPr/>
        </p:nvSpPr>
        <p:spPr>
          <a:xfrm>
            <a:off x="6152938" y="5189220"/>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HEALTHCARE</a:t>
            </a:r>
          </a:p>
          <a:p>
            <a:pPr algn="l" fontAlgn="auto">
              <a:spcAft>
                <a:spcPts val="600"/>
              </a:spcAft>
              <a:defRPr/>
            </a:pPr>
            <a:r>
              <a:rPr lang="en-US" sz="1800" cap="all" dirty="0">
                <a:solidFill>
                  <a:schemeClr val="tx2">
                    <a:lumMod val="50000"/>
                  </a:schemeClr>
                </a:solidFill>
                <a:latin typeface="Arial"/>
                <a:cs typeface="Arial"/>
              </a:rPr>
              <a:t>KAISER MODESTO</a:t>
            </a:r>
          </a:p>
        </p:txBody>
      </p:sp>
    </p:spTree>
    <p:extLst>
      <p:ext uri="{BB962C8B-B14F-4D97-AF65-F5344CB8AC3E}">
        <p14:creationId xmlns:p14="http://schemas.microsoft.com/office/powerpoint/2010/main" val="275034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G:\Photo_Library\001_Price\_Jobs\Low Resolution\Displacement\SFO T2\SFO T2.jpg"/>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524001" y="0"/>
            <a:ext cx="1028957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24000" y="1056607"/>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airports</a:t>
            </a:r>
          </a:p>
          <a:p>
            <a:pPr algn="l" fontAlgn="auto">
              <a:spcAft>
                <a:spcPts val="600"/>
              </a:spcAft>
              <a:defRPr/>
            </a:pPr>
            <a:r>
              <a:rPr lang="en-US" sz="1800" cap="all" dirty="0">
                <a:solidFill>
                  <a:schemeClr val="tx2">
                    <a:lumMod val="50000"/>
                  </a:schemeClr>
                </a:solidFill>
                <a:latin typeface="Arial"/>
                <a:cs typeface="Arial"/>
              </a:rPr>
              <a:t>San Francisco t2</a:t>
            </a:r>
          </a:p>
        </p:txBody>
      </p:sp>
    </p:spTree>
    <p:extLst>
      <p:ext uri="{BB962C8B-B14F-4D97-AF65-F5344CB8AC3E}">
        <p14:creationId xmlns:p14="http://schemas.microsoft.com/office/powerpoint/2010/main" val="181524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X:\Photo_Library\001_Price\_jobs\low_resolution\Displacement\Edgewater Casino\Edgewater_Casino_inside_2009_0279.jpg"/>
          <p:cNvPicPr>
            <a:picLocks noChangeAspect="1" noChangeArrowheads="1"/>
          </p:cNvPicPr>
          <p:nvPr/>
        </p:nvPicPr>
        <p:blipFill rotWithShape="1">
          <a:blip r:embed="rId2"/>
          <a:srcRect l="6052" t="229" r="5085" b="-1"/>
          <a:stretch/>
        </p:blipFill>
        <p:spPr bwMode="auto">
          <a:xfrm>
            <a:off x="1524002" y="0"/>
            <a:ext cx="9143999" cy="6858000"/>
          </a:xfrm>
          <a:prstGeom prst="rect">
            <a:avLst/>
          </a:prstGeom>
          <a:noFill/>
        </p:spPr>
      </p:pic>
      <p:sp>
        <p:nvSpPr>
          <p:cNvPr id="7" name="Title 1"/>
          <p:cNvSpPr txBox="1">
            <a:spLocks/>
          </p:cNvSpPr>
          <p:nvPr/>
        </p:nvSpPr>
        <p:spPr>
          <a:xfrm>
            <a:off x="5821680" y="779145"/>
            <a:ext cx="4846320" cy="914400"/>
          </a:xfrm>
          <a:prstGeom prst="rect">
            <a:avLst/>
          </a:prstGeom>
          <a:solidFill>
            <a:srgbClr val="FFFFFF">
              <a:alpha val="69804"/>
            </a:srgbClr>
          </a:solidFill>
        </p:spPr>
        <p:txBody>
          <a:bodyPr wrap="square" lIns="457200" tIns="457200" rIns="457200" bIns="4572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US" sz="1800" b="1" cap="all" dirty="0">
                <a:solidFill>
                  <a:schemeClr val="tx2">
                    <a:lumMod val="50000"/>
                  </a:schemeClr>
                </a:solidFill>
                <a:latin typeface="Arial"/>
                <a:cs typeface="Arial"/>
              </a:rPr>
              <a:t>CASINOS</a:t>
            </a:r>
          </a:p>
          <a:p>
            <a:pPr algn="l" fontAlgn="auto">
              <a:spcAft>
                <a:spcPts val="600"/>
              </a:spcAft>
              <a:defRPr/>
            </a:pPr>
            <a:r>
              <a:rPr lang="en-US" sz="1800" cap="all" dirty="0">
                <a:solidFill>
                  <a:schemeClr val="tx2">
                    <a:lumMod val="50000"/>
                  </a:schemeClr>
                </a:solidFill>
                <a:latin typeface="Arial"/>
                <a:cs typeface="Arial"/>
              </a:rPr>
              <a:t>EDGEWATER CASINO</a:t>
            </a:r>
          </a:p>
        </p:txBody>
      </p:sp>
    </p:spTree>
    <p:extLst>
      <p:ext uri="{BB962C8B-B14F-4D97-AF65-F5344CB8AC3E}">
        <p14:creationId xmlns:p14="http://schemas.microsoft.com/office/powerpoint/2010/main" val="46942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Overview and Benefits</a:t>
            </a:r>
          </a:p>
        </p:txBody>
      </p:sp>
    </p:spTree>
    <p:extLst>
      <p:ext uri="{BB962C8B-B14F-4D97-AF65-F5344CB8AC3E}">
        <p14:creationId xmlns:p14="http://schemas.microsoft.com/office/powerpoint/2010/main" val="3144498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Considerations</a:t>
            </a:r>
          </a:p>
        </p:txBody>
      </p:sp>
    </p:spTree>
    <p:extLst>
      <p:ext uri="{BB962C8B-B14F-4D97-AF65-F5344CB8AC3E}">
        <p14:creationId xmlns:p14="http://schemas.microsoft.com/office/powerpoint/2010/main" val="3076044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5909179" cy="5032375"/>
          </a:xfrm>
        </p:spPr>
        <p:txBody>
          <a:bodyPr/>
          <a:lstStyle/>
          <a:p>
            <a:pPr marL="0" indent="0">
              <a:buNone/>
            </a:pPr>
            <a:r>
              <a:rPr lang="en-CA" dirty="0"/>
              <a:t>Air Volume Calculations</a:t>
            </a:r>
          </a:p>
          <a:p>
            <a:r>
              <a:rPr lang="en-CA" dirty="0"/>
              <a:t>Design Guide</a:t>
            </a:r>
          </a:p>
          <a:p>
            <a:pPr lvl="1"/>
            <a:r>
              <a:rPr lang="en-CA" dirty="0"/>
              <a:t>ASHRAE research</a:t>
            </a:r>
          </a:p>
          <a:p>
            <a:r>
              <a:rPr lang="en-CA" dirty="0"/>
              <a:t>Based on zones with approx. 9 ft. ceiling height</a:t>
            </a:r>
          </a:p>
          <a:p>
            <a:r>
              <a:rPr lang="en-CA" dirty="0"/>
              <a:t>Calculate:</a:t>
            </a:r>
          </a:p>
          <a:p>
            <a:pPr lvl="1"/>
            <a:r>
              <a:rPr lang="en-CA" dirty="0"/>
              <a:t>Supply Air Volume</a:t>
            </a:r>
          </a:p>
          <a:p>
            <a:pPr lvl="1"/>
            <a:r>
              <a:rPr lang="en-CA" dirty="0"/>
              <a:t>Supply Air Temperature</a:t>
            </a:r>
          </a:p>
          <a:p>
            <a:pPr lvl="1"/>
            <a:r>
              <a:rPr lang="en-CA" dirty="0"/>
              <a:t>Exhaust Air Temperature </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11" name="Picture 9"/>
          <p:cNvPicPr>
            <a:picLocks noChangeAspect="1" noChangeArrowheads="1"/>
          </p:cNvPicPr>
          <p:nvPr/>
        </p:nvPicPr>
        <p:blipFill>
          <a:blip r:embed="rId2" cstate="email"/>
          <a:srcRect/>
          <a:stretch>
            <a:fillRect/>
          </a:stretch>
        </p:blipFill>
        <p:spPr bwMode="auto">
          <a:xfrm>
            <a:off x="8729741" y="1676401"/>
            <a:ext cx="2194076" cy="3323950"/>
          </a:xfrm>
          <a:prstGeom prst="rect">
            <a:avLst/>
          </a:prstGeom>
          <a:noFill/>
          <a:ln>
            <a:noFill/>
          </a:ln>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59494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341791" cy="5032375"/>
          </a:xfrm>
        </p:spPr>
        <p:txBody>
          <a:bodyPr/>
          <a:lstStyle/>
          <a:p>
            <a:pPr marL="0" indent="0">
              <a:buNone/>
            </a:pPr>
            <a:r>
              <a:rPr lang="en-CA" dirty="0"/>
              <a:t>Air Volume Calculations</a:t>
            </a:r>
          </a:p>
          <a:p>
            <a:r>
              <a:rPr lang="en-CA" dirty="0"/>
              <a:t>Standard heat transfer equation not applicable</a:t>
            </a:r>
          </a:p>
          <a:p>
            <a:r>
              <a:rPr lang="en-CA" dirty="0"/>
              <a:t>Assumes complete mixing</a:t>
            </a:r>
          </a:p>
          <a:p>
            <a:r>
              <a:rPr lang="en-CA" dirty="0"/>
              <a:t>DV only conditions the occupied zone</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6" name="Group 5"/>
          <p:cNvGrpSpPr/>
          <p:nvPr/>
        </p:nvGrpSpPr>
        <p:grpSpPr>
          <a:xfrm>
            <a:off x="6243114" y="1790123"/>
            <a:ext cx="4199963" cy="4918652"/>
            <a:chOff x="4614338" y="1625022"/>
            <a:chExt cx="4199963" cy="4918652"/>
          </a:xfrm>
        </p:grpSpPr>
        <p:pic>
          <p:nvPicPr>
            <p:cNvPr id="7" name="Picture 3"/>
            <p:cNvPicPr>
              <a:picLocks noChangeAspect="1" noChangeArrowheads="1"/>
            </p:cNvPicPr>
            <p:nvPr/>
          </p:nvPicPr>
          <p:blipFill>
            <a:blip r:embed="rId2" cstate="screen"/>
            <a:srcRect/>
            <a:stretch>
              <a:fillRect/>
            </a:stretch>
          </p:blipFill>
          <p:spPr bwMode="auto">
            <a:xfrm>
              <a:off x="5164667" y="1625022"/>
              <a:ext cx="3478388" cy="1403928"/>
            </a:xfrm>
            <a:prstGeom prst="rect">
              <a:avLst/>
            </a:prstGeom>
            <a:noFill/>
            <a:ln w="9525">
              <a:noFill/>
              <a:miter lim="800000"/>
              <a:headEnd/>
              <a:tailEnd/>
            </a:ln>
          </p:spPr>
        </p:pic>
        <p:pic>
          <p:nvPicPr>
            <p:cNvPr id="8" name="Picture 7" descr="Occupied Zone.png"/>
            <p:cNvPicPr>
              <a:picLocks noChangeAspect="1"/>
            </p:cNvPicPr>
            <p:nvPr/>
          </p:nvPicPr>
          <p:blipFill>
            <a:blip r:embed="rId3" cstate="screen"/>
            <a:stretch>
              <a:fillRect/>
            </a:stretch>
          </p:blipFill>
          <p:spPr>
            <a:xfrm>
              <a:off x="4614338" y="3219449"/>
              <a:ext cx="4199963" cy="3324225"/>
            </a:xfrm>
            <a:prstGeom prst="rect">
              <a:avLst/>
            </a:prstGeom>
          </p:spPr>
        </p:pic>
        <p:cxnSp>
          <p:nvCxnSpPr>
            <p:cNvPr id="9" name="Straight Connector 8"/>
            <p:cNvCxnSpPr/>
            <p:nvPr/>
          </p:nvCxnSpPr>
          <p:spPr>
            <a:xfrm>
              <a:off x="5164667" y="1625022"/>
              <a:ext cx="3478388" cy="14039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164667" y="1625022"/>
              <a:ext cx="3478388" cy="14039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36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7680829" cy="5032375"/>
          </a:xfrm>
        </p:spPr>
        <p:txBody>
          <a:bodyPr/>
          <a:lstStyle/>
          <a:p>
            <a:pPr marL="0" indent="0">
              <a:buNone/>
            </a:pPr>
            <a:r>
              <a:rPr lang="en-CA" dirty="0"/>
              <a:t>Three components of load</a:t>
            </a:r>
          </a:p>
          <a:p>
            <a:r>
              <a:rPr lang="en-CA" dirty="0" err="1"/>
              <a:t>q</a:t>
            </a:r>
            <a:r>
              <a:rPr lang="en-CA" baseline="-25000" dirty="0" err="1"/>
              <a:t>oe</a:t>
            </a:r>
            <a:r>
              <a:rPr lang="en-CA" dirty="0"/>
              <a:t> – Occupants / Equipment</a:t>
            </a:r>
          </a:p>
          <a:p>
            <a:r>
              <a:rPr lang="en-CA" dirty="0" err="1"/>
              <a:t>q</a:t>
            </a:r>
            <a:r>
              <a:rPr lang="en-CA" baseline="-25000" dirty="0" err="1"/>
              <a:t>L</a:t>
            </a:r>
            <a:r>
              <a:rPr lang="en-CA" dirty="0"/>
              <a:t>  – Overhead Lighting</a:t>
            </a:r>
          </a:p>
          <a:p>
            <a:r>
              <a:rPr lang="en-CA" dirty="0" err="1"/>
              <a:t>q</a:t>
            </a:r>
            <a:r>
              <a:rPr lang="en-CA" baseline="-25000" dirty="0" err="1"/>
              <a:t>ex</a:t>
            </a:r>
            <a:r>
              <a:rPr lang="en-CA" dirty="0"/>
              <a:t> – Solar / Envelope Loads</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spTree>
    <p:extLst>
      <p:ext uri="{BB962C8B-B14F-4D97-AF65-F5344CB8AC3E}">
        <p14:creationId xmlns:p14="http://schemas.microsoft.com/office/powerpoint/2010/main" val="453571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6194929" cy="5032375"/>
          </a:xfrm>
        </p:spPr>
        <p:txBody>
          <a:bodyPr/>
          <a:lstStyle/>
          <a:p>
            <a:pPr marL="0" indent="0">
              <a:buNone/>
            </a:pPr>
            <a:r>
              <a:rPr lang="en-CA" dirty="0"/>
              <a:t>Air Volume Calculations</a:t>
            </a:r>
          </a:p>
          <a:p>
            <a:r>
              <a:rPr lang="en-CA" dirty="0"/>
              <a:t>For sensible loads only</a:t>
            </a:r>
          </a:p>
          <a:p>
            <a:r>
              <a:rPr lang="en-CA" dirty="0"/>
              <a:t>Room load coefficients:</a:t>
            </a:r>
          </a:p>
          <a:p>
            <a:pPr lvl="1"/>
            <a:r>
              <a:rPr lang="en-CA" dirty="0"/>
              <a:t>Occupants/Equipment (</a:t>
            </a:r>
            <a:r>
              <a:rPr lang="en-CA" dirty="0" err="1"/>
              <a:t>a</a:t>
            </a:r>
            <a:r>
              <a:rPr lang="en-CA" baseline="-25000" dirty="0" err="1"/>
              <a:t>oe</a:t>
            </a:r>
            <a:r>
              <a:rPr lang="en-CA" dirty="0"/>
              <a:t>) </a:t>
            </a:r>
            <a:br>
              <a:rPr lang="en-CA" dirty="0"/>
            </a:br>
            <a:r>
              <a:rPr lang="en-CA" dirty="0"/>
              <a:t>= 0.295* </a:t>
            </a:r>
            <a:r>
              <a:rPr lang="en-CA" dirty="0" err="1"/>
              <a:t>q</a:t>
            </a:r>
            <a:r>
              <a:rPr lang="en-CA" baseline="-25000" dirty="0" err="1"/>
              <a:t>oe</a:t>
            </a:r>
            <a:endParaRPr lang="en-CA" baseline="-25000" dirty="0"/>
          </a:p>
          <a:p>
            <a:pPr lvl="1"/>
            <a:r>
              <a:rPr lang="en-CA" dirty="0"/>
              <a:t>Overhead Lighting (a</a:t>
            </a:r>
            <a:r>
              <a:rPr lang="en-CA" baseline="-25000" dirty="0"/>
              <a:t>l</a:t>
            </a:r>
            <a:r>
              <a:rPr lang="en-CA" dirty="0"/>
              <a:t>) </a:t>
            </a:r>
            <a:br>
              <a:rPr lang="en-CA" dirty="0"/>
            </a:br>
            <a:r>
              <a:rPr lang="en-CA" dirty="0"/>
              <a:t>= 0.132* </a:t>
            </a:r>
            <a:r>
              <a:rPr lang="en-CA" dirty="0" err="1"/>
              <a:t>q</a:t>
            </a:r>
            <a:r>
              <a:rPr lang="en-CA" baseline="-25000" dirty="0" err="1"/>
              <a:t>L</a:t>
            </a:r>
            <a:endParaRPr lang="en-CA" baseline="-25000" dirty="0"/>
          </a:p>
          <a:p>
            <a:pPr lvl="1"/>
            <a:r>
              <a:rPr lang="en-CA" dirty="0"/>
              <a:t>Conduction/Radiation (</a:t>
            </a:r>
            <a:r>
              <a:rPr lang="en-CA" dirty="0" err="1"/>
              <a:t>a</a:t>
            </a:r>
            <a:r>
              <a:rPr lang="en-CA" baseline="-25000" dirty="0" err="1"/>
              <a:t>ex</a:t>
            </a:r>
            <a:r>
              <a:rPr lang="en-CA" dirty="0"/>
              <a:t>) </a:t>
            </a:r>
            <a:br>
              <a:rPr lang="en-CA" dirty="0"/>
            </a:br>
            <a:r>
              <a:rPr lang="en-CA" dirty="0"/>
              <a:t>= 0.185* </a:t>
            </a:r>
            <a:r>
              <a:rPr lang="en-CA" dirty="0" err="1"/>
              <a:t>q</a:t>
            </a:r>
            <a:r>
              <a:rPr lang="en-CA" baseline="-25000" dirty="0" err="1"/>
              <a:t>ex</a:t>
            </a:r>
            <a:endParaRPr lang="en-CA" baseline="-25000"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5" name="Group 4"/>
          <p:cNvGrpSpPr/>
          <p:nvPr/>
        </p:nvGrpSpPr>
        <p:grpSpPr>
          <a:xfrm>
            <a:off x="6488213" y="3590926"/>
            <a:ext cx="4113675" cy="3110169"/>
            <a:chOff x="4964212" y="3590925"/>
            <a:chExt cx="4113675" cy="3110169"/>
          </a:xfrm>
        </p:grpSpPr>
        <p:pic>
          <p:nvPicPr>
            <p:cNvPr id="7" name="Picture 3"/>
            <p:cNvPicPr>
              <a:picLocks noChangeAspect="1" noChangeArrowheads="1"/>
            </p:cNvPicPr>
            <p:nvPr/>
          </p:nvPicPr>
          <p:blipFill>
            <a:blip r:embed="rId2" cstate="print"/>
            <a:srcRect/>
            <a:stretch>
              <a:fillRect/>
            </a:stretch>
          </p:blipFill>
          <p:spPr bwMode="auto">
            <a:xfrm>
              <a:off x="4964212" y="3590925"/>
              <a:ext cx="4113675" cy="2581275"/>
            </a:xfrm>
            <a:prstGeom prst="rect">
              <a:avLst/>
            </a:prstGeom>
            <a:noFill/>
            <a:ln w="9525">
              <a:noFill/>
              <a:miter lim="800000"/>
              <a:headEnd/>
              <a:tailEnd/>
            </a:ln>
          </p:spPr>
        </p:pic>
        <p:sp>
          <p:nvSpPr>
            <p:cNvPr id="8" name="TextBox 7"/>
            <p:cNvSpPr txBox="1"/>
            <p:nvPr/>
          </p:nvSpPr>
          <p:spPr>
            <a:xfrm>
              <a:off x="5594216" y="6447178"/>
              <a:ext cx="2853666" cy="253916"/>
            </a:xfrm>
            <a:prstGeom prst="rect">
              <a:avLst/>
            </a:prstGeom>
            <a:noFill/>
          </p:spPr>
          <p:txBody>
            <a:bodyPr wrap="none" rtlCol="0">
              <a:spAutoFit/>
            </a:bodyPr>
            <a:lstStyle/>
            <a:p>
              <a:pPr algn="ctr"/>
              <a:r>
                <a:rPr lang="en-US" sz="1050" i="1" dirty="0">
                  <a:latin typeface="Arial" pitchFamily="34" charset="0"/>
                  <a:cs typeface="Arial" pitchFamily="34" charset="0"/>
                </a:rPr>
                <a:t>Source: ASHRAE RP-949 (Chen et al. 1999)</a:t>
              </a:r>
            </a:p>
          </p:txBody>
        </p:sp>
      </p:grpSp>
    </p:spTree>
    <p:extLst>
      <p:ext uri="{BB962C8B-B14F-4D97-AF65-F5344CB8AC3E}">
        <p14:creationId xmlns:p14="http://schemas.microsoft.com/office/powerpoint/2010/main" val="3843814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6194929" cy="5032375"/>
          </a:xfrm>
        </p:spPr>
        <p:txBody>
          <a:bodyPr/>
          <a:lstStyle/>
          <a:p>
            <a:pPr marL="0" indent="0">
              <a:buNone/>
            </a:pPr>
            <a:r>
              <a:rPr lang="en-CA" dirty="0"/>
              <a:t>Example space loads and qualifications</a:t>
            </a:r>
          </a:p>
          <a:p>
            <a:r>
              <a:rPr lang="en-CA" dirty="0"/>
              <a:t>Area: 750 ft</a:t>
            </a:r>
            <a:r>
              <a:rPr lang="en-CA" baseline="30000" dirty="0"/>
              <a:t>2</a:t>
            </a:r>
          </a:p>
          <a:p>
            <a:r>
              <a:rPr lang="en-CA" dirty="0"/>
              <a:t>Room Temperature Set Point: 74ºF</a:t>
            </a:r>
          </a:p>
          <a:p>
            <a:r>
              <a:rPr lang="en-CA" dirty="0"/>
              <a:t>Room Dimensions: 25 ft. x 30 ft. x 10 ft.</a:t>
            </a:r>
          </a:p>
          <a:p>
            <a:r>
              <a:rPr lang="en-CA" dirty="0"/>
              <a:t>Window Area: 100 ft</a:t>
            </a:r>
            <a:r>
              <a:rPr lang="en-CA" baseline="30000" dirty="0"/>
              <a:t>2</a:t>
            </a:r>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9" name="Picture 1"/>
          <p:cNvPicPr>
            <a:picLocks noChangeAspect="1" noChangeArrowheads="1"/>
          </p:cNvPicPr>
          <p:nvPr/>
        </p:nvPicPr>
        <p:blipFill>
          <a:blip r:embed="rId2"/>
          <a:srcRect/>
          <a:stretch>
            <a:fillRect/>
          </a:stretch>
        </p:blipFill>
        <p:spPr bwMode="auto">
          <a:xfrm>
            <a:off x="6666790" y="3616514"/>
            <a:ext cx="4001211" cy="3241487"/>
          </a:xfrm>
          <a:prstGeom prst="rect">
            <a:avLst/>
          </a:prstGeom>
          <a:noFill/>
          <a:ln w="9525">
            <a:noFill/>
            <a:miter lim="800000"/>
            <a:headEnd/>
            <a:tailEnd/>
          </a:ln>
        </p:spPr>
      </p:pic>
    </p:spTree>
    <p:extLst>
      <p:ext uri="{BB962C8B-B14F-4D97-AF65-F5344CB8AC3E}">
        <p14:creationId xmlns:p14="http://schemas.microsoft.com/office/powerpoint/2010/main" val="3697121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6194929" cy="5032375"/>
          </a:xfrm>
        </p:spPr>
        <p:txBody>
          <a:bodyPr/>
          <a:lstStyle/>
          <a:p>
            <a:pPr>
              <a:buNone/>
            </a:pPr>
            <a:r>
              <a:rPr lang="en-US" dirty="0"/>
              <a:t>Example space loads and qualifications</a:t>
            </a:r>
          </a:p>
          <a:p>
            <a:r>
              <a:rPr lang="en-US" b="1" dirty="0"/>
              <a:t>1 instructor</a:t>
            </a:r>
          </a:p>
          <a:p>
            <a:r>
              <a:rPr lang="en-US" b="1" dirty="0"/>
              <a:t>25 students</a:t>
            </a:r>
          </a:p>
          <a:p>
            <a:pPr lvl="1"/>
            <a:r>
              <a:rPr lang="en-US" dirty="0" err="1"/>
              <a:t>q</a:t>
            </a:r>
            <a:r>
              <a:rPr lang="en-US" baseline="-25000" dirty="0" err="1"/>
              <a:t>o</a:t>
            </a:r>
            <a:r>
              <a:rPr lang="en-US" dirty="0"/>
              <a:t>: 26 x 250 Btu/h = 6500 Btu/h</a:t>
            </a:r>
          </a:p>
          <a:p>
            <a:r>
              <a:rPr lang="en-US" b="1" dirty="0"/>
              <a:t>3 computers w/ LCD monitors</a:t>
            </a:r>
          </a:p>
          <a:p>
            <a:pPr lvl="1"/>
            <a:r>
              <a:rPr lang="en-US" dirty="0" err="1"/>
              <a:t>q</a:t>
            </a:r>
            <a:r>
              <a:rPr lang="en-US" baseline="-25000" dirty="0" err="1"/>
              <a:t>e</a:t>
            </a:r>
            <a:r>
              <a:rPr lang="en-US" dirty="0"/>
              <a:t>: 3 x 308 Btu/h = 924 Btu/h</a:t>
            </a:r>
          </a:p>
          <a:p>
            <a:r>
              <a:rPr lang="en-US" b="1" dirty="0"/>
              <a:t>T8 florescent lighting</a:t>
            </a:r>
          </a:p>
          <a:p>
            <a:pPr lvl="1"/>
            <a:r>
              <a:rPr lang="en-US" dirty="0" err="1"/>
              <a:t>q</a:t>
            </a:r>
            <a:r>
              <a:rPr lang="en-US" baseline="-25000" dirty="0" err="1"/>
              <a:t>l</a:t>
            </a:r>
            <a:r>
              <a:rPr lang="en-US" dirty="0"/>
              <a:t> = 750 ft</a:t>
            </a:r>
            <a:r>
              <a:rPr lang="en-US" baseline="30000" dirty="0"/>
              <a:t>2 </a:t>
            </a:r>
            <a:r>
              <a:rPr lang="en-US" dirty="0"/>
              <a:t>x 6.826 Btu/h/ft</a:t>
            </a:r>
            <a:r>
              <a:rPr lang="en-US" baseline="30000" dirty="0"/>
              <a:t>2</a:t>
            </a:r>
            <a:r>
              <a:rPr lang="en-US" dirty="0"/>
              <a:t> = 5120 Btu/h</a:t>
            </a:r>
          </a:p>
          <a:p>
            <a:r>
              <a:rPr lang="en-US" dirty="0" err="1"/>
              <a:t>q</a:t>
            </a:r>
            <a:r>
              <a:rPr lang="en-US" baseline="-25000" dirty="0" err="1"/>
              <a:t>ex</a:t>
            </a:r>
            <a:r>
              <a:rPr lang="en-US" dirty="0"/>
              <a:t> = 300ft</a:t>
            </a:r>
            <a:r>
              <a:rPr lang="en-US" baseline="30000" dirty="0"/>
              <a:t>2</a:t>
            </a:r>
            <a:r>
              <a:rPr lang="en-US" dirty="0"/>
              <a:t> x 14.6 Btu/h/ft</a:t>
            </a:r>
            <a:r>
              <a:rPr lang="en-US" baseline="30000" dirty="0"/>
              <a:t>2</a:t>
            </a:r>
            <a:r>
              <a:rPr lang="en-US" dirty="0"/>
              <a:t> = 4381 Btu/h</a:t>
            </a:r>
          </a:p>
          <a:p>
            <a:r>
              <a:rPr lang="en-US" dirty="0" err="1"/>
              <a:t>q</a:t>
            </a:r>
            <a:r>
              <a:rPr lang="en-US" baseline="-25000" dirty="0" err="1"/>
              <a:t>total</a:t>
            </a:r>
            <a:r>
              <a:rPr lang="en-US" dirty="0"/>
              <a:t> = 16,925 Btu/h</a:t>
            </a:r>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spTree>
    <p:extLst>
      <p:ext uri="{BB962C8B-B14F-4D97-AF65-F5344CB8AC3E}">
        <p14:creationId xmlns:p14="http://schemas.microsoft.com/office/powerpoint/2010/main" val="167677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6194929" cy="5032375"/>
          </a:xfrm>
        </p:spPr>
        <p:txBody>
          <a:bodyPr/>
          <a:lstStyle/>
          <a:p>
            <a:pPr>
              <a:buNone/>
            </a:pPr>
            <a:r>
              <a:rPr lang="en-US" dirty="0"/>
              <a:t>Ventilation required by ASHRAE 62.1-2007</a:t>
            </a:r>
          </a:p>
          <a:p>
            <a:r>
              <a:rPr lang="en-US" dirty="0"/>
              <a:t>0.12 cfm/ft</a:t>
            </a:r>
            <a:r>
              <a:rPr lang="en-US" baseline="30000" dirty="0"/>
              <a:t>2</a:t>
            </a:r>
            <a:r>
              <a:rPr lang="en-US" dirty="0"/>
              <a:t> (outdoor air)</a:t>
            </a:r>
          </a:p>
          <a:p>
            <a:r>
              <a:rPr lang="en-US" dirty="0"/>
              <a:t>10 cfm/person (outdoor air)</a:t>
            </a:r>
          </a:p>
          <a:p>
            <a:pPr>
              <a:buNone/>
            </a:pPr>
            <a:r>
              <a:rPr lang="en-US" dirty="0"/>
              <a:t>Fully Mixed</a:t>
            </a:r>
          </a:p>
          <a:p>
            <a:r>
              <a:rPr lang="en-US" dirty="0"/>
              <a:t>Ventilation effectiveness: </a:t>
            </a:r>
            <a:r>
              <a:rPr lang="en-US" dirty="0" err="1"/>
              <a:t>Ez</a:t>
            </a:r>
            <a:r>
              <a:rPr lang="en-US" dirty="0"/>
              <a:t> = .80</a:t>
            </a:r>
          </a:p>
          <a:p>
            <a:r>
              <a:rPr lang="en-US" i="1" dirty="0">
                <a:latin typeface="Cambria Math"/>
                <a:cs typeface="Cambria Math"/>
              </a:rPr>
              <a:t>𝑄</a:t>
            </a:r>
            <a:r>
              <a:rPr lang="en-US" i="1" baseline="-25000" dirty="0">
                <a:latin typeface="Cambria Math"/>
                <a:cs typeface="Cambria Math"/>
              </a:rPr>
              <a:t>𝑜𝑧</a:t>
            </a:r>
            <a:r>
              <a:rPr lang="en-US" i="1" dirty="0">
                <a:latin typeface="Cambria Math"/>
                <a:cs typeface="Cambria Math"/>
              </a:rPr>
              <a:t>=(𝑅</a:t>
            </a:r>
            <a:r>
              <a:rPr lang="en-US" i="1" baseline="-25000" dirty="0">
                <a:latin typeface="Cambria Math"/>
                <a:cs typeface="Cambria Math"/>
              </a:rPr>
              <a:t>𝑝</a:t>
            </a:r>
            <a:r>
              <a:rPr lang="en-US" i="1" dirty="0">
                <a:latin typeface="Cambria Math"/>
                <a:cs typeface="Cambria Math"/>
              </a:rPr>
              <a:t> 𝑃</a:t>
            </a:r>
            <a:r>
              <a:rPr lang="en-US" i="1" baseline="-25000" dirty="0">
                <a:latin typeface="Cambria Math"/>
                <a:cs typeface="Cambria Math"/>
              </a:rPr>
              <a:t>z</a:t>
            </a:r>
            <a:r>
              <a:rPr lang="en-US" i="1" dirty="0">
                <a:latin typeface="Cambria Math"/>
                <a:cs typeface="Cambria Math"/>
              </a:rPr>
              <a:t>+𝑅</a:t>
            </a:r>
            <a:r>
              <a:rPr lang="en-US" i="1" baseline="-25000" dirty="0">
                <a:latin typeface="Cambria Math"/>
                <a:cs typeface="Cambria Math"/>
              </a:rPr>
              <a:t>𝐴 </a:t>
            </a:r>
            <a:r>
              <a:rPr lang="en-US" i="1" dirty="0">
                <a:latin typeface="Cambria Math"/>
                <a:cs typeface="Cambria Math"/>
              </a:rPr>
              <a:t>𝐴</a:t>
            </a:r>
            <a:r>
              <a:rPr lang="en-US" i="1" baseline="-25000" dirty="0">
                <a:latin typeface="Cambria Math"/>
                <a:cs typeface="Cambria Math"/>
              </a:rPr>
              <a:t>𝑧</a:t>
            </a:r>
            <a:r>
              <a:rPr lang="en-US" i="1" dirty="0">
                <a:latin typeface="Cambria Math"/>
                <a:cs typeface="Cambria Math"/>
              </a:rPr>
              <a:t>)/𝐸</a:t>
            </a:r>
            <a:r>
              <a:rPr lang="en-US" i="1" baseline="-25000" dirty="0">
                <a:latin typeface="Cambria Math"/>
                <a:cs typeface="Cambria Math"/>
              </a:rPr>
              <a:t>𝑧 </a:t>
            </a:r>
            <a:r>
              <a:rPr lang="en-US" i="1" dirty="0">
                <a:latin typeface="Cambria Math"/>
                <a:cs typeface="Cambria Math"/>
              </a:rPr>
              <a:t>=(10*26+0.12*750)/.80 = </a:t>
            </a:r>
            <a:r>
              <a:rPr lang="en-US" b="1" i="1" dirty="0">
                <a:latin typeface="Cambria Math"/>
                <a:cs typeface="Cambria Math"/>
              </a:rPr>
              <a:t>438𝑐𝑓𝑚 </a:t>
            </a:r>
          </a:p>
          <a:p>
            <a:pPr>
              <a:buNone/>
            </a:pPr>
            <a:r>
              <a:rPr lang="en-US" dirty="0"/>
              <a:t>Stratified (DV)</a:t>
            </a:r>
          </a:p>
          <a:p>
            <a:r>
              <a:rPr lang="en-US" dirty="0"/>
              <a:t>Ventilation effectiveness: </a:t>
            </a:r>
            <a:r>
              <a:rPr lang="en-US" b="1" dirty="0" err="1">
                <a:solidFill>
                  <a:schemeClr val="accent1"/>
                </a:solidFill>
              </a:rPr>
              <a:t>E</a:t>
            </a:r>
            <a:r>
              <a:rPr lang="en-US" b="1" baseline="-25000" dirty="0" err="1">
                <a:solidFill>
                  <a:schemeClr val="accent1"/>
                </a:solidFill>
              </a:rPr>
              <a:t>z</a:t>
            </a:r>
            <a:r>
              <a:rPr lang="en-US" b="1" dirty="0">
                <a:solidFill>
                  <a:schemeClr val="accent1"/>
                </a:solidFill>
              </a:rPr>
              <a:t> = 1.2</a:t>
            </a:r>
          </a:p>
          <a:p>
            <a:r>
              <a:rPr lang="en-US" i="1" dirty="0">
                <a:latin typeface="Cambria Math"/>
                <a:cs typeface="Cambria Math"/>
              </a:rPr>
              <a:t>𝑄</a:t>
            </a:r>
            <a:r>
              <a:rPr lang="en-US" i="1" baseline="-25000" dirty="0">
                <a:latin typeface="Cambria Math"/>
                <a:cs typeface="Cambria Math"/>
              </a:rPr>
              <a:t>𝑜𝑧</a:t>
            </a:r>
            <a:r>
              <a:rPr lang="en-US" i="1" dirty="0">
                <a:latin typeface="Cambria Math"/>
                <a:cs typeface="Cambria Math"/>
              </a:rPr>
              <a:t>=(𝑅</a:t>
            </a:r>
            <a:r>
              <a:rPr lang="en-US" i="1" baseline="-25000" dirty="0">
                <a:latin typeface="Cambria Math"/>
                <a:cs typeface="Cambria Math"/>
              </a:rPr>
              <a:t>𝑝</a:t>
            </a:r>
            <a:r>
              <a:rPr lang="en-US" i="1" dirty="0">
                <a:latin typeface="Cambria Math"/>
                <a:cs typeface="Cambria Math"/>
              </a:rPr>
              <a:t> 𝑃</a:t>
            </a:r>
            <a:r>
              <a:rPr lang="en-US" i="1" baseline="-25000" dirty="0">
                <a:latin typeface="Cambria Math"/>
                <a:cs typeface="Cambria Math"/>
              </a:rPr>
              <a:t>𝑧</a:t>
            </a:r>
            <a:r>
              <a:rPr lang="en-US" i="1" dirty="0">
                <a:latin typeface="Cambria Math"/>
                <a:cs typeface="Cambria Math"/>
              </a:rPr>
              <a:t>+𝑅</a:t>
            </a:r>
            <a:r>
              <a:rPr lang="en-US" i="1" baseline="-25000" dirty="0">
                <a:latin typeface="Cambria Math"/>
                <a:cs typeface="Cambria Math"/>
              </a:rPr>
              <a:t>𝐴</a:t>
            </a:r>
            <a:r>
              <a:rPr lang="en-US" i="1" dirty="0">
                <a:latin typeface="Cambria Math"/>
                <a:cs typeface="Cambria Math"/>
              </a:rPr>
              <a:t> 𝐴</a:t>
            </a:r>
            <a:r>
              <a:rPr lang="en-US" i="1" baseline="-25000" dirty="0">
                <a:latin typeface="Cambria Math"/>
                <a:cs typeface="Cambria Math"/>
              </a:rPr>
              <a:t>𝑧</a:t>
            </a:r>
            <a:r>
              <a:rPr lang="en-US" i="1" dirty="0">
                <a:latin typeface="Cambria Math"/>
                <a:cs typeface="Cambria Math"/>
              </a:rPr>
              <a:t>)/𝐸</a:t>
            </a:r>
            <a:r>
              <a:rPr lang="en-US" i="1" baseline="-25000" dirty="0">
                <a:latin typeface="Cambria Math"/>
                <a:cs typeface="Cambria Math"/>
              </a:rPr>
              <a:t>𝑧 </a:t>
            </a:r>
            <a:r>
              <a:rPr lang="en-US" i="1" dirty="0">
                <a:latin typeface="Cambria Math"/>
                <a:cs typeface="Cambria Math"/>
              </a:rPr>
              <a:t>=(10*26+0.12*750)/1.2 = </a:t>
            </a:r>
            <a:r>
              <a:rPr lang="en-US" b="1" i="1" dirty="0">
                <a:latin typeface="Cambria Math"/>
                <a:cs typeface="Cambria Math"/>
              </a:rPr>
              <a:t>292 𝑐𝑓𝑚 </a:t>
            </a:r>
            <a:endParaRPr lang="en-US" b="1" i="1" dirty="0">
              <a:solidFill>
                <a:srgbClr val="313131"/>
              </a:solidFill>
              <a:latin typeface="Cambria Math"/>
              <a:cs typeface="Cambria Math"/>
            </a:endParaRP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spTree>
    <p:extLst>
      <p:ext uri="{BB962C8B-B14F-4D97-AF65-F5344CB8AC3E}">
        <p14:creationId xmlns:p14="http://schemas.microsoft.com/office/powerpoint/2010/main" val="2069752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6194929" cy="5032375"/>
          </a:xfrm>
        </p:spPr>
        <p:txBody>
          <a:bodyPr/>
          <a:lstStyle/>
          <a:p>
            <a:pPr>
              <a:buNone/>
            </a:pPr>
            <a:r>
              <a:rPr lang="en-US" dirty="0"/>
              <a:t>Airflow required by ASHRAE 62.1-2007</a:t>
            </a:r>
          </a:p>
          <a:p>
            <a:r>
              <a:rPr lang="en-US" i="1" dirty="0" err="1">
                <a:latin typeface="Cambria Math"/>
                <a:cs typeface="Cambria Math"/>
              </a:rPr>
              <a:t>Q</a:t>
            </a:r>
            <a:r>
              <a:rPr lang="en-US" i="1" baseline="-25000" dirty="0" err="1">
                <a:latin typeface="Cambria Math"/>
                <a:cs typeface="Cambria Math"/>
              </a:rPr>
              <a:t>mix</a:t>
            </a:r>
            <a:r>
              <a:rPr lang="en-US" i="1" baseline="-25000" dirty="0">
                <a:latin typeface="Cambria Math"/>
                <a:cs typeface="Cambria Math"/>
              </a:rPr>
              <a:t> load </a:t>
            </a:r>
            <a:r>
              <a:rPr lang="en-US" i="1" dirty="0">
                <a:latin typeface="Cambria Math"/>
                <a:cs typeface="Cambria Math"/>
              </a:rPr>
              <a:t>=</a:t>
            </a:r>
            <a:r>
              <a:rPr lang="en-US" i="1" dirty="0" err="1">
                <a:latin typeface="Cambria Math"/>
                <a:cs typeface="Cambria Math"/>
              </a:rPr>
              <a:t>q</a:t>
            </a:r>
            <a:r>
              <a:rPr lang="en-US" i="1" baseline="-25000" dirty="0" err="1">
                <a:latin typeface="Cambria Math"/>
                <a:cs typeface="Cambria Math"/>
              </a:rPr>
              <a:t>OE</a:t>
            </a:r>
            <a:r>
              <a:rPr lang="en-US" i="1" dirty="0">
                <a:latin typeface="Cambria Math"/>
                <a:cs typeface="Cambria Math"/>
              </a:rPr>
              <a:t>+ </a:t>
            </a:r>
            <a:r>
              <a:rPr lang="en-US" i="1" dirty="0" err="1">
                <a:latin typeface="Cambria Math"/>
                <a:cs typeface="Cambria Math"/>
              </a:rPr>
              <a:t>q</a:t>
            </a:r>
            <a:r>
              <a:rPr lang="en-US" i="1" baseline="-25000" dirty="0" err="1">
                <a:latin typeface="Cambria Math"/>
                <a:cs typeface="Cambria Math"/>
              </a:rPr>
              <a:t>L</a:t>
            </a:r>
            <a:r>
              <a:rPr lang="en-US" i="1" dirty="0">
                <a:latin typeface="Cambria Math"/>
                <a:cs typeface="Cambria Math"/>
              </a:rPr>
              <a:t> +</a:t>
            </a:r>
            <a:r>
              <a:rPr lang="en-US" i="1" dirty="0" err="1">
                <a:latin typeface="Cambria Math"/>
                <a:cs typeface="Cambria Math"/>
              </a:rPr>
              <a:t>q</a:t>
            </a:r>
            <a:r>
              <a:rPr lang="en-US" i="1" baseline="-25000" dirty="0" err="1">
                <a:latin typeface="Cambria Math"/>
                <a:cs typeface="Cambria Math"/>
              </a:rPr>
              <a:t>EX</a:t>
            </a:r>
            <a:r>
              <a:rPr lang="en-US" i="1" dirty="0">
                <a:latin typeface="Cambria Math"/>
                <a:cs typeface="Cambria Math"/>
              </a:rPr>
              <a:t> /60𝜌</a:t>
            </a:r>
            <a:r>
              <a:rPr lang="en-US" i="1" dirty="0" err="1">
                <a:latin typeface="Cambria Math"/>
                <a:cs typeface="Cambria Math"/>
              </a:rPr>
              <a:t>c</a:t>
            </a:r>
            <a:r>
              <a:rPr lang="en-US" i="1" baseline="-25000" dirty="0" err="1">
                <a:latin typeface="Cambria Math"/>
                <a:cs typeface="Cambria Math"/>
              </a:rPr>
              <a:t>p</a:t>
            </a:r>
            <a:r>
              <a:rPr lang="en-US" i="1" dirty="0" err="1">
                <a:latin typeface="Cambria Math"/>
                <a:cs typeface="Cambria Math"/>
              </a:rPr>
              <a:t>∆t</a:t>
            </a:r>
            <a:endParaRPr lang="en-US" i="1" dirty="0">
              <a:latin typeface="Cambria Math"/>
              <a:cs typeface="Cambria Math"/>
            </a:endParaRPr>
          </a:p>
          <a:p>
            <a:pPr>
              <a:buNone/>
            </a:pPr>
            <a:r>
              <a:rPr lang="en-US" i="1" dirty="0">
                <a:latin typeface="Cambria Math"/>
                <a:cs typeface="Cambria Math"/>
              </a:rPr>
              <a:t>				=16925/(1.08)(74–55)=824 cfm</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spTree>
    <p:extLst>
      <p:ext uri="{BB962C8B-B14F-4D97-AF65-F5344CB8AC3E}">
        <p14:creationId xmlns:p14="http://schemas.microsoft.com/office/powerpoint/2010/main" val="2397398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8128504" cy="5032375"/>
          </a:xfrm>
        </p:spPr>
        <p:txBody>
          <a:bodyPr/>
          <a:lstStyle/>
          <a:p>
            <a:pPr>
              <a:buNone/>
            </a:pPr>
            <a:r>
              <a:rPr lang="en-US" dirty="0"/>
              <a:t>Airflow calculations for DV</a:t>
            </a:r>
          </a:p>
          <a:p>
            <a:pPr lvl="1"/>
            <a:endParaRPr lang="en-US" sz="2200" i="1" dirty="0">
              <a:latin typeface="Cambria Math"/>
              <a:cs typeface="Cambria Math"/>
            </a:endParaRPr>
          </a:p>
          <a:p>
            <a:pPr lvl="1"/>
            <a:endParaRPr lang="en-US" i="1" dirty="0">
              <a:latin typeface="Cambria Math"/>
              <a:cs typeface="Cambria Math"/>
            </a:endParaRPr>
          </a:p>
          <a:p>
            <a:pPr lvl="1"/>
            <a:endParaRPr lang="en-US" sz="2200" i="1" dirty="0">
              <a:latin typeface="Cambria Math"/>
              <a:cs typeface="Cambria Math"/>
            </a:endParaRPr>
          </a:p>
          <a:p>
            <a:pPr lvl="1"/>
            <a:r>
              <a:rPr lang="en-US" sz="2200" i="1" dirty="0">
                <a:latin typeface="Cambria Math"/>
                <a:cs typeface="Cambria Math"/>
              </a:rPr>
              <a:t>Q</a:t>
            </a:r>
            <a:r>
              <a:rPr lang="en-US" i="1" baseline="-25000" dirty="0">
                <a:latin typeface="Cambria Math"/>
                <a:cs typeface="Cambria Math"/>
              </a:rPr>
              <a:t>DV</a:t>
            </a:r>
            <a:r>
              <a:rPr lang="en-US" i="1" dirty="0">
                <a:latin typeface="Cambria Math"/>
                <a:cs typeface="Cambria Math"/>
              </a:rPr>
              <a:t>=(0.295*7424+0.132*5120+0.185*4381)/60(0.075)(0.24)7.2</a:t>
            </a:r>
          </a:p>
          <a:p>
            <a:pPr lvl="1"/>
            <a:r>
              <a:rPr lang="en-US" sz="2200" i="1" dirty="0">
                <a:latin typeface="Cambria Math"/>
                <a:cs typeface="Cambria Math"/>
              </a:rPr>
              <a:t>Q</a:t>
            </a:r>
            <a:r>
              <a:rPr lang="en-US" i="1" baseline="-25000" dirty="0">
                <a:latin typeface="Cambria Math"/>
                <a:cs typeface="Cambria Math"/>
              </a:rPr>
              <a:t>DV</a:t>
            </a:r>
            <a:r>
              <a:rPr lang="en-US" i="1" dirty="0">
                <a:latin typeface="Cambria Math"/>
                <a:cs typeface="Cambria Math"/>
              </a:rPr>
              <a:t>= 473cfm</a:t>
            </a:r>
            <a:endParaRPr lang="en-US" sz="2200" i="1" dirty="0">
              <a:latin typeface="Cambria Math"/>
              <a:cs typeface="Cambria Math"/>
            </a:endParaRPr>
          </a:p>
          <a:p>
            <a:pPr marL="457200" lvl="1" indent="0">
              <a:buNone/>
            </a:pPr>
            <a:endParaRPr lang="en-US" sz="2000" dirty="0"/>
          </a:p>
          <a:p>
            <a:pPr>
              <a:buNone/>
            </a:pPr>
            <a:r>
              <a:rPr lang="en-US" dirty="0"/>
              <a:t>473 cfm vs. 824 cfm for cooling</a:t>
            </a:r>
          </a:p>
          <a:p>
            <a:r>
              <a:rPr lang="en-US" dirty="0"/>
              <a:t>43% reduction in air volume</a:t>
            </a:r>
          </a:p>
          <a:p>
            <a:r>
              <a:rPr lang="en-US" dirty="0"/>
              <a:t>33% reduction in outdoor air</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5" name="Picture 3"/>
          <p:cNvPicPr>
            <a:picLocks noChangeAspect="1" noChangeArrowheads="1"/>
          </p:cNvPicPr>
          <p:nvPr/>
        </p:nvPicPr>
        <p:blipFill rotWithShape="1">
          <a:blip r:embed="rId2"/>
          <a:srcRect b="15849"/>
          <a:stretch/>
        </p:blipFill>
        <p:spPr bwMode="auto">
          <a:xfrm>
            <a:off x="3298410" y="2022462"/>
            <a:ext cx="5772682" cy="1100118"/>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732446133"/>
              </p:ext>
            </p:extLst>
          </p:nvPr>
        </p:nvGraphicFramePr>
        <p:xfrm>
          <a:off x="6596063" y="4835539"/>
          <a:ext cx="3790951" cy="1259840"/>
        </p:xfrm>
        <a:graphic>
          <a:graphicData uri="http://schemas.openxmlformats.org/drawingml/2006/table">
            <a:tbl>
              <a:tblPr firstRow="1" bandRow="1">
                <a:tableStyleId>{5C22544A-7EE6-4342-B048-85BDC9FD1C3A}</a:tableStyleId>
              </a:tblPr>
              <a:tblGrid>
                <a:gridCol w="1104901">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tblGrid>
              <a:tr h="370840">
                <a:tc>
                  <a:txBody>
                    <a:bodyPr/>
                    <a:lstStyle/>
                    <a:p>
                      <a:endParaRPr lang="en-US" sz="1400" dirty="0">
                        <a:latin typeface="+mj-lt"/>
                      </a:endParaRPr>
                    </a:p>
                  </a:txBody>
                  <a:tcPr/>
                </a:tc>
                <a:tc>
                  <a:txBody>
                    <a:bodyPr/>
                    <a:lstStyle/>
                    <a:p>
                      <a:pPr algn="ctr"/>
                      <a:r>
                        <a:rPr lang="en-US" sz="1400" dirty="0">
                          <a:latin typeface="+mj-lt"/>
                        </a:rPr>
                        <a:t>Displacement Systems</a:t>
                      </a:r>
                    </a:p>
                  </a:txBody>
                  <a:tcPr/>
                </a:tc>
                <a:tc>
                  <a:txBody>
                    <a:bodyPr/>
                    <a:lstStyle/>
                    <a:p>
                      <a:pPr algn="ctr"/>
                      <a:r>
                        <a:rPr lang="en-US" sz="1400" dirty="0">
                          <a:latin typeface="+mj-lt"/>
                        </a:rPr>
                        <a:t>Overhead</a:t>
                      </a:r>
                      <a:r>
                        <a:rPr lang="en-US" sz="1400" baseline="0" dirty="0">
                          <a:latin typeface="+mj-lt"/>
                        </a:rPr>
                        <a:t> / VRF</a:t>
                      </a:r>
                      <a:r>
                        <a:rPr lang="en-US" sz="1400" dirty="0">
                          <a:latin typeface="+mj-lt"/>
                        </a:rPr>
                        <a:t> System</a:t>
                      </a:r>
                    </a:p>
                  </a:txBody>
                  <a:tcPr/>
                </a:tc>
                <a:extLst>
                  <a:ext uri="{0D108BD9-81ED-4DB2-BD59-A6C34878D82A}">
                    <a16:rowId xmlns:a16="http://schemas.microsoft.com/office/drawing/2014/main" val="10000"/>
                  </a:ext>
                </a:extLst>
              </a:tr>
              <a:tr h="370840">
                <a:tc>
                  <a:txBody>
                    <a:bodyPr/>
                    <a:lstStyle/>
                    <a:p>
                      <a:r>
                        <a:rPr lang="en-US" sz="1400" dirty="0">
                          <a:latin typeface="+mj-lt"/>
                        </a:rPr>
                        <a:t>Outdoor</a:t>
                      </a:r>
                      <a:r>
                        <a:rPr lang="en-US" sz="1400" baseline="0" dirty="0">
                          <a:latin typeface="+mj-lt"/>
                        </a:rPr>
                        <a:t> Air</a:t>
                      </a:r>
                      <a:endParaRPr lang="en-US" sz="1400" dirty="0">
                        <a:latin typeface="+mj-lt"/>
                      </a:endParaRPr>
                    </a:p>
                  </a:txBody>
                  <a:tcPr/>
                </a:tc>
                <a:tc>
                  <a:txBody>
                    <a:bodyPr/>
                    <a:lstStyle/>
                    <a:p>
                      <a:pPr algn="ctr"/>
                      <a:r>
                        <a:rPr lang="en-US" sz="1400" dirty="0">
                          <a:latin typeface="+mj-lt"/>
                        </a:rPr>
                        <a:t>292cfm</a:t>
                      </a:r>
                    </a:p>
                  </a:txBody>
                  <a:tcPr/>
                </a:tc>
                <a:tc>
                  <a:txBody>
                    <a:bodyPr/>
                    <a:lstStyle/>
                    <a:p>
                      <a:pPr algn="ctr"/>
                      <a:r>
                        <a:rPr lang="en-US" sz="1400" dirty="0">
                          <a:latin typeface="+mj-lt"/>
                        </a:rPr>
                        <a:t>438cfm</a:t>
                      </a:r>
                    </a:p>
                  </a:txBody>
                  <a:tcPr/>
                </a:tc>
                <a:extLst>
                  <a:ext uri="{0D108BD9-81ED-4DB2-BD59-A6C34878D82A}">
                    <a16:rowId xmlns:a16="http://schemas.microsoft.com/office/drawing/2014/main" val="10001"/>
                  </a:ext>
                </a:extLst>
              </a:tr>
              <a:tr h="370840">
                <a:tc>
                  <a:txBody>
                    <a:bodyPr/>
                    <a:lstStyle/>
                    <a:p>
                      <a:r>
                        <a:rPr lang="en-US" sz="1400" dirty="0">
                          <a:latin typeface="+mj-lt"/>
                        </a:rPr>
                        <a:t>Cooling Air</a:t>
                      </a:r>
                    </a:p>
                  </a:txBody>
                  <a:tcPr/>
                </a:tc>
                <a:tc>
                  <a:txBody>
                    <a:bodyPr/>
                    <a:lstStyle/>
                    <a:p>
                      <a:pPr algn="ctr"/>
                      <a:r>
                        <a:rPr lang="en-US" sz="1400" dirty="0">
                          <a:latin typeface="+mj-lt"/>
                        </a:rPr>
                        <a:t>473cfm</a:t>
                      </a:r>
                    </a:p>
                  </a:txBody>
                  <a:tcPr/>
                </a:tc>
                <a:tc>
                  <a:txBody>
                    <a:bodyPr/>
                    <a:lstStyle/>
                    <a:p>
                      <a:pPr algn="ctr"/>
                      <a:r>
                        <a:rPr lang="en-US" sz="1400" dirty="0">
                          <a:latin typeface="+mj-lt"/>
                        </a:rPr>
                        <a:t>824cfm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814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a:t>Review of Mixing Systems</a:t>
            </a:r>
          </a:p>
          <a:p>
            <a:r>
              <a:rPr lang="en-US" dirty="0"/>
              <a:t>55</a:t>
            </a:r>
            <a:r>
              <a:rPr lang="en-CA" dirty="0"/>
              <a:t>ºF </a:t>
            </a:r>
            <a:r>
              <a:rPr lang="en-US" dirty="0"/>
              <a:t>supply air</a:t>
            </a:r>
          </a:p>
          <a:p>
            <a:r>
              <a:rPr lang="en-US" dirty="0"/>
              <a:t>Mix the entire space</a:t>
            </a:r>
          </a:p>
          <a:p>
            <a:r>
              <a:rPr lang="en-US" dirty="0"/>
              <a:t>Diffusers drive air motion</a:t>
            </a:r>
          </a:p>
          <a:p>
            <a:r>
              <a:rPr lang="en-US" dirty="0"/>
              <a:t>High velocity supply</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5" name="Picture 4" descr="HC_CFD3.png"/>
          <p:cNvPicPr>
            <a:picLocks noChangeAspect="1"/>
          </p:cNvPicPr>
          <p:nvPr/>
        </p:nvPicPr>
        <p:blipFill>
          <a:blip r:embed="rId2" cstate="email"/>
          <a:stretch>
            <a:fillRect/>
          </a:stretch>
        </p:blipFill>
        <p:spPr>
          <a:xfrm>
            <a:off x="6190062" y="3355975"/>
            <a:ext cx="4477938" cy="3352800"/>
          </a:xfrm>
          <a:prstGeom prst="rect">
            <a:avLst/>
          </a:prstGeom>
        </p:spPr>
      </p:pic>
    </p:spTree>
    <p:extLst>
      <p:ext uri="{BB962C8B-B14F-4D97-AF65-F5344CB8AC3E}">
        <p14:creationId xmlns:p14="http://schemas.microsoft.com/office/powerpoint/2010/main" val="42105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985254" cy="5032375"/>
          </a:xfrm>
        </p:spPr>
        <p:txBody>
          <a:bodyPr/>
          <a:lstStyle/>
          <a:p>
            <a:pPr>
              <a:buFont typeface="Arial" charset="0"/>
              <a:buNone/>
            </a:pPr>
            <a:r>
              <a:rPr lang="en-US" sz="2800" dirty="0">
                <a:latin typeface="Arial" charset="0"/>
                <a:cs typeface="Arial" charset="0"/>
              </a:rPr>
              <a:t>Performance Data:</a:t>
            </a:r>
          </a:p>
          <a:p>
            <a:pPr>
              <a:buNone/>
            </a:pPr>
            <a:r>
              <a:rPr lang="en-US" dirty="0">
                <a:latin typeface="Arial" charset="0"/>
                <a:cs typeface="Arial" charset="0"/>
              </a:rPr>
              <a:t>Influences selection and layout</a:t>
            </a:r>
          </a:p>
          <a:p>
            <a:endParaRPr lang="en-US" dirty="0">
              <a:latin typeface="Arial" charset="0"/>
              <a:cs typeface="Arial" charset="0"/>
            </a:endParaRPr>
          </a:p>
          <a:p>
            <a:pPr>
              <a:buNone/>
            </a:pPr>
            <a:r>
              <a:rPr lang="en-US" dirty="0">
                <a:latin typeface="Arial" charset="0"/>
                <a:cs typeface="Arial" charset="0"/>
              </a:rPr>
              <a:t>Standards:</a:t>
            </a:r>
          </a:p>
          <a:p>
            <a:pPr eaLnBrk="0" hangingPunct="0">
              <a:spcBef>
                <a:spcPts val="1200"/>
              </a:spcBef>
              <a:defRPr/>
            </a:pPr>
            <a:r>
              <a:rPr lang="en-US" dirty="0"/>
              <a:t>Adjacent zone (</a:t>
            </a:r>
            <a:r>
              <a:rPr lang="en-US" dirty="0" err="1"/>
              <a:t>Nordtest</a:t>
            </a:r>
            <a:r>
              <a:rPr lang="en-US" dirty="0"/>
              <a:t>) </a:t>
            </a:r>
          </a:p>
          <a:p>
            <a:pPr eaLnBrk="0" hangingPunct="0">
              <a:spcBef>
                <a:spcPts val="1200"/>
              </a:spcBef>
              <a:defRPr/>
            </a:pPr>
            <a:r>
              <a:rPr lang="en-US" dirty="0"/>
              <a:t>Draft Rate (DR)- ASHRAE 55-2004 &amp; ISO 7730</a:t>
            </a:r>
          </a:p>
          <a:p>
            <a:pPr eaLnBrk="0" hangingPunct="0">
              <a:spcBef>
                <a:spcPts val="1200"/>
              </a:spcBef>
              <a:defRPr/>
            </a:pPr>
            <a:r>
              <a:rPr lang="en-US" dirty="0"/>
              <a:t>Standard Effect Temperature (SET)- ASHRAE 55-2010</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4" y="1909466"/>
            <a:ext cx="3048000" cy="394485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891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985254" cy="5032375"/>
          </a:xfrm>
        </p:spPr>
        <p:txBody>
          <a:bodyPr/>
          <a:lstStyle/>
          <a:p>
            <a:pPr>
              <a:buFont typeface="Arial" charset="0"/>
              <a:buNone/>
            </a:pPr>
            <a:r>
              <a:rPr lang="en-US" sz="2800" dirty="0">
                <a:latin typeface="Arial" charset="0"/>
                <a:cs typeface="Arial" charset="0"/>
              </a:rPr>
              <a:t>Adjacent Zone</a:t>
            </a:r>
          </a:p>
          <a:p>
            <a:r>
              <a:rPr lang="en-US" dirty="0">
                <a:latin typeface="Arial" charset="0"/>
                <a:cs typeface="Arial" charset="0"/>
              </a:rPr>
              <a:t>What does it mean?</a:t>
            </a:r>
          </a:p>
          <a:p>
            <a:pPr lvl="1">
              <a:buChar char="•"/>
            </a:pPr>
            <a:r>
              <a:rPr lang="en-US" sz="2000" dirty="0">
                <a:latin typeface="Arial" charset="0"/>
                <a:cs typeface="Arial" charset="0"/>
              </a:rPr>
              <a:t>Measured at 1” (</a:t>
            </a:r>
            <a:r>
              <a:rPr lang="en-US" sz="2000" dirty="0" err="1">
                <a:latin typeface="Arial" charset="0"/>
                <a:cs typeface="Arial" charset="0"/>
              </a:rPr>
              <a:t>Nordtest</a:t>
            </a:r>
            <a:r>
              <a:rPr lang="en-US" sz="2000" dirty="0">
                <a:latin typeface="Arial" charset="0"/>
                <a:cs typeface="Arial" charset="0"/>
              </a:rPr>
              <a:t>)  or 4” above the floor in which the air velocity is at least 40 fpm</a:t>
            </a:r>
          </a:p>
          <a:p>
            <a:pPr lvl="1">
              <a:buChar char="•"/>
            </a:pPr>
            <a:r>
              <a:rPr lang="en-US" sz="2000" dirty="0">
                <a:latin typeface="Arial" charset="0"/>
                <a:cs typeface="Arial" charset="0"/>
              </a:rPr>
              <a:t>Defines velocity profile of diffuser</a:t>
            </a:r>
          </a:p>
          <a:p>
            <a:r>
              <a:rPr lang="en-US" dirty="0">
                <a:latin typeface="Arial" charset="0"/>
                <a:cs typeface="Arial" charset="0"/>
              </a:rPr>
              <a:t>What is an acceptable adjacent zone length?</a:t>
            </a:r>
          </a:p>
          <a:p>
            <a:pPr lvl="1">
              <a:buFont typeface="Arial" charset="0"/>
              <a:buChar char="•"/>
            </a:pPr>
            <a:r>
              <a:rPr lang="en-US" sz="2000" dirty="0">
                <a:latin typeface="Arial" charset="0"/>
                <a:cs typeface="Arial" charset="0"/>
              </a:rPr>
              <a:t>Shorter or longer?</a:t>
            </a:r>
          </a:p>
          <a:p>
            <a:pPr lvl="1">
              <a:buFont typeface="Arial" charset="0"/>
              <a:buChar char="•"/>
            </a:pPr>
            <a:r>
              <a:rPr lang="en-US" sz="2000" dirty="0">
                <a:latin typeface="Arial" charset="0"/>
                <a:cs typeface="Arial" charset="0"/>
              </a:rPr>
              <a:t>Shorter means lower air quality</a:t>
            </a:r>
          </a:p>
          <a:p>
            <a:pPr lvl="1">
              <a:buFont typeface="Arial" charset="0"/>
              <a:buChar char="•"/>
            </a:pPr>
            <a:r>
              <a:rPr lang="en-US" sz="2000" dirty="0">
                <a:latin typeface="Arial" charset="0"/>
                <a:cs typeface="Arial" charset="0"/>
              </a:rPr>
              <a:t>Longer means lower comfort</a:t>
            </a:r>
          </a:p>
          <a:p>
            <a:pPr lvl="1">
              <a:buFont typeface="Arial" charset="0"/>
              <a:buChar char="•"/>
            </a:pPr>
            <a:r>
              <a:rPr lang="en-US" sz="2000" dirty="0">
                <a:latin typeface="Arial" charset="0"/>
                <a:cs typeface="Arial" charset="0"/>
              </a:rPr>
              <a:t>No defined acceptable range</a:t>
            </a:r>
            <a:endParaRPr lang="en-US" sz="1600" dirty="0">
              <a:latin typeface="Arial" charset="0"/>
              <a:cs typeface="Arial" charset="0"/>
            </a:endParaRP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Picture 3" descr="Adjcaent Zo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2305051"/>
            <a:ext cx="24257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81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985254" cy="5032375"/>
          </a:xfrm>
        </p:spPr>
        <p:txBody>
          <a:bodyPr/>
          <a:lstStyle/>
          <a:p>
            <a:pPr>
              <a:buFont typeface="Arial" charset="0"/>
              <a:buNone/>
            </a:pPr>
            <a:r>
              <a:rPr lang="en-US" dirty="0">
                <a:latin typeface="Arial" charset="0"/>
                <a:cs typeface="Arial" charset="0"/>
              </a:rPr>
              <a:t>Draft Rate (DR)</a:t>
            </a:r>
          </a:p>
          <a:p>
            <a:r>
              <a:rPr lang="en-US" dirty="0">
                <a:latin typeface="Arial" charset="0"/>
                <a:cs typeface="Arial" charset="0"/>
              </a:rPr>
              <a:t>Comfort based metric</a:t>
            </a:r>
          </a:p>
          <a:p>
            <a:pPr lvl="1">
              <a:buFont typeface="Arial" charset="0"/>
              <a:buChar char="•"/>
            </a:pPr>
            <a:r>
              <a:rPr lang="en-US" sz="2000" dirty="0">
                <a:latin typeface="Arial" charset="0"/>
                <a:cs typeface="Arial" charset="0"/>
              </a:rPr>
              <a:t>ASHRAE 55-2004</a:t>
            </a:r>
          </a:p>
          <a:p>
            <a:pPr lvl="1">
              <a:buFont typeface="Arial" charset="0"/>
              <a:buChar char="•"/>
            </a:pPr>
            <a:r>
              <a:rPr lang="en-US" sz="2000" dirty="0">
                <a:latin typeface="Arial" charset="0"/>
                <a:cs typeface="Arial" charset="0"/>
              </a:rPr>
              <a:t>ISO 7730-2005</a:t>
            </a:r>
          </a:p>
          <a:p>
            <a:r>
              <a:rPr lang="en-US" dirty="0">
                <a:latin typeface="Arial" charset="0"/>
                <a:cs typeface="Arial" charset="0"/>
              </a:rPr>
              <a:t>Predicts the percentage of people dissatisfied due to draft based on:</a:t>
            </a:r>
          </a:p>
          <a:p>
            <a:pPr lvl="1">
              <a:buFont typeface="Arial" charset="0"/>
              <a:buChar char="•"/>
            </a:pPr>
            <a:r>
              <a:rPr lang="en-US" sz="2000" dirty="0">
                <a:latin typeface="Arial" charset="0"/>
                <a:cs typeface="Arial" charset="0"/>
              </a:rPr>
              <a:t>Air Velocity</a:t>
            </a:r>
          </a:p>
          <a:p>
            <a:pPr lvl="1">
              <a:buFont typeface="Arial" charset="0"/>
              <a:buChar char="•"/>
            </a:pPr>
            <a:r>
              <a:rPr lang="en-US" sz="2000" dirty="0">
                <a:latin typeface="Arial" charset="0"/>
                <a:cs typeface="Arial" charset="0"/>
              </a:rPr>
              <a:t>Air Temperature</a:t>
            </a:r>
          </a:p>
          <a:p>
            <a:pPr lvl="1">
              <a:buFont typeface="Arial" charset="0"/>
              <a:buChar char="•"/>
            </a:pPr>
            <a:r>
              <a:rPr lang="en-US" sz="2000" dirty="0">
                <a:latin typeface="Arial" charset="0"/>
                <a:cs typeface="Arial" charset="0"/>
              </a:rPr>
              <a:t>Turbulence Intensity</a:t>
            </a:r>
          </a:p>
          <a:p>
            <a:r>
              <a:rPr lang="en-US" dirty="0">
                <a:latin typeface="Arial" charset="0"/>
                <a:cs typeface="Arial" charset="0"/>
              </a:rPr>
              <a:t>Defined limits:</a:t>
            </a:r>
          </a:p>
          <a:p>
            <a:pPr lvl="1">
              <a:buFont typeface="Arial" charset="0"/>
              <a:buChar char="•"/>
            </a:pPr>
            <a:r>
              <a:rPr lang="en-US" sz="2000" dirty="0">
                <a:latin typeface="Arial" charset="0"/>
                <a:cs typeface="Arial" charset="0"/>
              </a:rPr>
              <a:t>DR&lt;20% acceptable</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12" name="Group 11"/>
          <p:cNvGrpSpPr/>
          <p:nvPr/>
        </p:nvGrpSpPr>
        <p:grpSpPr>
          <a:xfrm>
            <a:off x="7089675" y="1828800"/>
            <a:ext cx="3378301" cy="4648200"/>
            <a:chOff x="5660924" y="1447800"/>
            <a:chExt cx="3378301" cy="4648200"/>
          </a:xfrm>
        </p:grpSpPr>
        <p:pic>
          <p:nvPicPr>
            <p:cNvPr id="13" name="Picture 12" descr="DV Displacement Selection Software - Comfort Grid.jpg"/>
            <p:cNvPicPr>
              <a:picLocks noChangeAspect="1"/>
            </p:cNvPicPr>
            <p:nvPr/>
          </p:nvPicPr>
          <p:blipFill>
            <a:blip r:embed="rId2" cstate="screen"/>
            <a:srcRect/>
            <a:stretch>
              <a:fillRect/>
            </a:stretch>
          </p:blipFill>
          <p:spPr>
            <a:xfrm>
              <a:off x="5660924" y="1447800"/>
              <a:ext cx="3378301" cy="4648200"/>
            </a:xfrm>
            <a:prstGeom prst="rect">
              <a:avLst/>
            </a:prstGeom>
          </p:spPr>
        </p:pic>
        <p:pic>
          <p:nvPicPr>
            <p:cNvPr id="14" name="Picture 13" descr="Draft Ratio Bar.jpg"/>
            <p:cNvPicPr>
              <a:picLocks noChangeAspect="1"/>
            </p:cNvPicPr>
            <p:nvPr/>
          </p:nvPicPr>
          <p:blipFill>
            <a:blip r:embed="rId3" cstate="screen"/>
            <a:stretch>
              <a:fillRect/>
            </a:stretch>
          </p:blipFill>
          <p:spPr>
            <a:xfrm>
              <a:off x="7718324" y="5372735"/>
              <a:ext cx="1295400" cy="723265"/>
            </a:xfrm>
            <a:prstGeom prst="rect">
              <a:avLst/>
            </a:prstGeom>
          </p:spPr>
        </p:pic>
        <p:cxnSp>
          <p:nvCxnSpPr>
            <p:cNvPr id="15" name="Straight Arrow Connector 14"/>
            <p:cNvCxnSpPr/>
            <p:nvPr/>
          </p:nvCxnSpPr>
          <p:spPr>
            <a:xfrm rot="5400000">
              <a:off x="6740474" y="2209800"/>
              <a:ext cx="1219200" cy="1588"/>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37324" y="2057400"/>
              <a:ext cx="1219200"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latin typeface="+mn-lt"/>
                </a:rPr>
                <a:t>&gt;20%  DR</a:t>
              </a:r>
            </a:p>
          </p:txBody>
        </p:sp>
        <p:cxnSp>
          <p:nvCxnSpPr>
            <p:cNvPr id="17" name="Straight Arrow Connector 16"/>
            <p:cNvCxnSpPr/>
            <p:nvPr/>
          </p:nvCxnSpPr>
          <p:spPr>
            <a:xfrm rot="5400000">
              <a:off x="5749874" y="4418806"/>
              <a:ext cx="3200400" cy="1588"/>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37324" y="3810000"/>
              <a:ext cx="1524000" cy="584775"/>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mn-lt"/>
                </a:rPr>
                <a:t>&lt;20% DR Comfort Zone</a:t>
              </a:r>
            </a:p>
          </p:txBody>
        </p:sp>
        <p:pic>
          <p:nvPicPr>
            <p:cNvPr id="19" name="Picture 18" descr="DF1.jpg"/>
            <p:cNvPicPr>
              <a:picLocks noChangeAspect="1"/>
            </p:cNvPicPr>
            <p:nvPr/>
          </p:nvPicPr>
          <p:blipFill>
            <a:blip r:embed="rId4" cstate="screen"/>
            <a:stretch>
              <a:fillRect/>
            </a:stretch>
          </p:blipFill>
          <p:spPr>
            <a:xfrm>
              <a:off x="7007174" y="1447800"/>
              <a:ext cx="685800" cy="381000"/>
            </a:xfrm>
            <a:prstGeom prst="rect">
              <a:avLst/>
            </a:prstGeom>
          </p:spPr>
        </p:pic>
      </p:grpSp>
    </p:spTree>
    <p:extLst>
      <p:ext uri="{BB962C8B-B14F-4D97-AF65-F5344CB8AC3E}">
        <p14:creationId xmlns:p14="http://schemas.microsoft.com/office/powerpoint/2010/main" val="387646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157629" cy="5032375"/>
          </a:xfrm>
        </p:spPr>
        <p:txBody>
          <a:bodyPr/>
          <a:lstStyle/>
          <a:p>
            <a:pPr>
              <a:buFont typeface="Arial" charset="0"/>
              <a:buNone/>
            </a:pPr>
            <a:r>
              <a:rPr lang="en-CA" dirty="0">
                <a:latin typeface="Arial" charset="0"/>
                <a:cs typeface="Arial" charset="0"/>
              </a:rPr>
              <a:t>Face velocities</a:t>
            </a:r>
          </a:p>
          <a:p>
            <a:r>
              <a:rPr lang="en-CA" dirty="0">
                <a:latin typeface="Arial" charset="0"/>
                <a:cs typeface="Arial" charset="0"/>
              </a:rPr>
              <a:t>Face velocity (~40 fpm)</a:t>
            </a:r>
          </a:p>
          <a:p>
            <a:r>
              <a:rPr lang="en-CA" dirty="0">
                <a:latin typeface="Arial" charset="0"/>
                <a:cs typeface="Arial" charset="0"/>
              </a:rPr>
              <a:t>No throw, drop, collision, etc. to consider</a:t>
            </a:r>
          </a:p>
          <a:p>
            <a:r>
              <a:rPr lang="en-CA" dirty="0">
                <a:latin typeface="Arial" charset="0"/>
                <a:cs typeface="Arial" charset="0"/>
              </a:rPr>
              <a:t>Low noise</a:t>
            </a:r>
          </a:p>
          <a:p>
            <a:r>
              <a:rPr lang="en-CA" dirty="0">
                <a:latin typeface="Arial" charset="0"/>
                <a:cs typeface="Arial" charset="0"/>
              </a:rPr>
              <a:t>Low pressure drop</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20" name="Picture 2"/>
          <p:cNvPicPr>
            <a:picLocks noChangeAspect="1" noChangeArrowheads="1"/>
          </p:cNvPicPr>
          <p:nvPr/>
        </p:nvPicPr>
        <p:blipFill>
          <a:blip r:embed="rId2"/>
          <a:srcRect/>
          <a:stretch>
            <a:fillRect/>
          </a:stretch>
        </p:blipFill>
        <p:spPr bwMode="auto">
          <a:xfrm>
            <a:off x="6058950" y="1441448"/>
            <a:ext cx="4609050" cy="5616575"/>
          </a:xfrm>
          <a:prstGeom prst="rect">
            <a:avLst/>
          </a:prstGeom>
          <a:noFill/>
          <a:ln w="9525">
            <a:noFill/>
            <a:miter lim="800000"/>
            <a:headEnd/>
            <a:tailEnd/>
          </a:ln>
        </p:spPr>
      </p:pic>
    </p:spTree>
    <p:extLst>
      <p:ext uri="{BB962C8B-B14F-4D97-AF65-F5344CB8AC3E}">
        <p14:creationId xmlns:p14="http://schemas.microsoft.com/office/powerpoint/2010/main" val="3435926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147054" cy="5032375"/>
          </a:xfrm>
        </p:spPr>
        <p:txBody>
          <a:bodyPr/>
          <a:lstStyle/>
          <a:p>
            <a:pPr>
              <a:buNone/>
            </a:pPr>
            <a:r>
              <a:rPr lang="en-US" dirty="0"/>
              <a:t>Duct sizing</a:t>
            </a:r>
          </a:p>
          <a:p>
            <a:r>
              <a:rPr lang="en-US" dirty="0"/>
              <a:t>Similar to conventional system</a:t>
            </a:r>
          </a:p>
          <a:p>
            <a:r>
              <a:rPr lang="en-US" dirty="0"/>
              <a:t>Limit inlet to 1000 fpm</a:t>
            </a:r>
          </a:p>
          <a:p>
            <a:r>
              <a:rPr lang="en-US" dirty="0"/>
              <a:t>Increased face area, reduced face velocity</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Picture 2"/>
          <p:cNvPicPr>
            <a:picLocks noChangeAspect="1" noChangeArrowheads="1"/>
          </p:cNvPicPr>
          <p:nvPr/>
        </p:nvPicPr>
        <p:blipFill>
          <a:blip r:embed="rId3" cstate="screen"/>
          <a:srcRect l="4124" t="2122" r="3093" b="2387"/>
          <a:stretch>
            <a:fillRect/>
          </a:stretch>
        </p:blipFill>
        <p:spPr bwMode="auto">
          <a:xfrm>
            <a:off x="6918325" y="1676400"/>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346350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4157629" cy="5032375"/>
          </a:xfrm>
        </p:spPr>
        <p:txBody>
          <a:bodyPr/>
          <a:lstStyle/>
          <a:p>
            <a:pPr>
              <a:buNone/>
            </a:pPr>
            <a:r>
              <a:rPr lang="en-US" dirty="0"/>
              <a:t>Heating with Displacement</a:t>
            </a:r>
          </a:p>
          <a:p>
            <a:pPr lvl="1"/>
            <a:endParaRPr lang="en-US"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Considerations</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5" name="Group 4"/>
          <p:cNvGrpSpPr/>
          <p:nvPr/>
        </p:nvGrpSpPr>
        <p:grpSpPr>
          <a:xfrm>
            <a:off x="1658012" y="2703688"/>
            <a:ext cx="8889332" cy="2392186"/>
            <a:chOff x="126793" y="2398888"/>
            <a:chExt cx="8889332" cy="2392186"/>
          </a:xfrm>
        </p:grpSpPr>
        <p:sp>
          <p:nvSpPr>
            <p:cNvPr id="6" name="Rectangle 3"/>
            <p:cNvSpPr txBox="1">
              <a:spLocks/>
            </p:cNvSpPr>
            <p:nvPr/>
          </p:nvSpPr>
          <p:spPr>
            <a:xfrm flipH="1">
              <a:off x="228600" y="2398888"/>
              <a:ext cx="2667000" cy="304800"/>
            </a:xfrm>
            <a:prstGeom prst="rect">
              <a:avLst/>
            </a:prstGeom>
          </p:spPr>
          <p:txBody>
            <a:bodyPr vert="horz" lIns="91440" tIns="45720" rIns="91440" bIns="45720" rtlCol="0">
              <a:noAutofit/>
            </a:bodyPr>
            <a:lstStyle/>
            <a:p>
              <a:pPr marL="342900" indent="-342900" algn="ctr" defTabSz="914400" fontAlgn="auto">
                <a:lnSpc>
                  <a:spcPct val="80000"/>
                </a:lnSpc>
                <a:spcBef>
                  <a:spcPct val="20000"/>
                </a:spcBef>
                <a:spcAft>
                  <a:spcPts val="0"/>
                </a:spcAft>
                <a:defRPr/>
              </a:pPr>
              <a:r>
                <a:rPr lang="en-US" sz="2000" dirty="0">
                  <a:solidFill>
                    <a:srgbClr val="3F4042"/>
                  </a:solidFill>
                  <a:latin typeface="Arial" pitchFamily="34" charset="0"/>
                  <a:cs typeface="Arial" pitchFamily="34" charset="0"/>
                </a:rPr>
                <a:t>2-10</a:t>
              </a:r>
              <a:r>
                <a:rPr lang="en-CA" sz="2000" dirty="0">
                  <a:solidFill>
                    <a:srgbClr val="3F4042"/>
                  </a:solidFill>
                  <a:latin typeface="+mn-lt"/>
                </a:rPr>
                <a:t>ºF</a:t>
              </a:r>
              <a:r>
                <a:rPr lang="en-US" sz="2000" dirty="0">
                  <a:solidFill>
                    <a:srgbClr val="3F4042"/>
                  </a:solidFill>
                  <a:latin typeface="+mn-lt"/>
                  <a:cs typeface="Arial" pitchFamily="34" charset="0"/>
                </a:rPr>
                <a:t> </a:t>
              </a:r>
              <a:r>
                <a:rPr lang="en-US" sz="2000" dirty="0">
                  <a:solidFill>
                    <a:srgbClr val="3F4042"/>
                  </a:solidFill>
                  <a:latin typeface="Arial" pitchFamily="34" charset="0"/>
                  <a:cs typeface="Arial" pitchFamily="34" charset="0"/>
                </a:rPr>
                <a:t>Cooling</a:t>
              </a:r>
            </a:p>
          </p:txBody>
        </p:sp>
        <p:sp>
          <p:nvSpPr>
            <p:cNvPr id="7" name="Rectangle 4"/>
            <p:cNvSpPr>
              <a:spLocks noChangeArrowheads="1"/>
            </p:cNvSpPr>
            <p:nvPr/>
          </p:nvSpPr>
          <p:spPr bwMode="auto">
            <a:xfrm flipH="1">
              <a:off x="3200400" y="2398888"/>
              <a:ext cx="2895600" cy="304800"/>
            </a:xfrm>
            <a:prstGeom prst="rect">
              <a:avLst/>
            </a:prstGeom>
            <a:noFill/>
            <a:ln w="9525">
              <a:noFill/>
              <a:miter lim="800000"/>
              <a:headEnd/>
              <a:tailEnd/>
            </a:ln>
          </p:spPr>
          <p:txBody>
            <a:bodyPr/>
            <a:lstStyle/>
            <a:p>
              <a:pPr marL="342900" indent="-342900" algn="ctr" eaLnBrk="0" hangingPunct="0">
                <a:lnSpc>
                  <a:spcPct val="80000"/>
                </a:lnSpc>
                <a:spcBef>
                  <a:spcPct val="20000"/>
                </a:spcBef>
              </a:pPr>
              <a:r>
                <a:rPr lang="en-US" sz="2000" dirty="0">
                  <a:solidFill>
                    <a:srgbClr val="3F4042"/>
                  </a:solidFill>
                  <a:latin typeface="Arial" pitchFamily="34" charset="0"/>
                  <a:cs typeface="Arial" pitchFamily="34" charset="0"/>
                </a:rPr>
                <a:t>0-5</a:t>
              </a:r>
              <a:r>
                <a:rPr lang="en-CA" sz="2000" dirty="0">
                  <a:solidFill>
                    <a:srgbClr val="3F4042"/>
                  </a:solidFill>
                  <a:latin typeface="+mn-lt"/>
                </a:rPr>
                <a:t>º</a:t>
              </a:r>
              <a:r>
                <a:rPr lang="en-US" sz="2000" dirty="0">
                  <a:solidFill>
                    <a:srgbClr val="3F4042"/>
                  </a:solidFill>
                  <a:latin typeface="Arial" pitchFamily="34" charset="0"/>
                  <a:cs typeface="Arial" pitchFamily="34" charset="0"/>
                </a:rPr>
                <a:t>F Heating</a:t>
              </a:r>
            </a:p>
          </p:txBody>
        </p:sp>
        <p:sp>
          <p:nvSpPr>
            <p:cNvPr id="8" name="Rectangle 5"/>
            <p:cNvSpPr>
              <a:spLocks noChangeArrowheads="1"/>
            </p:cNvSpPr>
            <p:nvPr/>
          </p:nvSpPr>
          <p:spPr bwMode="auto">
            <a:xfrm flipH="1">
              <a:off x="6248400" y="2398888"/>
              <a:ext cx="2667000" cy="381000"/>
            </a:xfrm>
            <a:prstGeom prst="rect">
              <a:avLst/>
            </a:prstGeom>
            <a:noFill/>
            <a:ln w="9525">
              <a:noFill/>
              <a:miter lim="800000"/>
              <a:headEnd/>
              <a:tailEnd/>
            </a:ln>
          </p:spPr>
          <p:txBody>
            <a:bodyPr/>
            <a:lstStyle/>
            <a:p>
              <a:pPr marL="342900" indent="-342900" algn="ctr" eaLnBrk="0" hangingPunct="0">
                <a:lnSpc>
                  <a:spcPct val="80000"/>
                </a:lnSpc>
                <a:spcBef>
                  <a:spcPct val="20000"/>
                </a:spcBef>
              </a:pPr>
              <a:r>
                <a:rPr lang="en-US" sz="2000" dirty="0">
                  <a:solidFill>
                    <a:srgbClr val="3F4042"/>
                  </a:solidFill>
                  <a:latin typeface="Arial" pitchFamily="34" charset="0"/>
                  <a:cs typeface="Arial" pitchFamily="34" charset="0"/>
                </a:rPr>
                <a:t>5</a:t>
              </a:r>
              <a:r>
                <a:rPr lang="en-CA" sz="2000" dirty="0">
                  <a:solidFill>
                    <a:srgbClr val="3F4042"/>
                  </a:solidFill>
                  <a:latin typeface="+mn-lt"/>
                </a:rPr>
                <a:t>º</a:t>
              </a:r>
              <a:r>
                <a:rPr lang="en-US" sz="2000" dirty="0">
                  <a:solidFill>
                    <a:srgbClr val="3F4042"/>
                  </a:solidFill>
                  <a:latin typeface="Arial" pitchFamily="34" charset="0"/>
                  <a:cs typeface="Arial" pitchFamily="34" charset="0"/>
                </a:rPr>
                <a:t>F+ Heating</a:t>
              </a:r>
            </a:p>
          </p:txBody>
        </p:sp>
        <p:pic>
          <p:nvPicPr>
            <p:cNvPr id="9" name="Picture 8" descr="Cooling Flow.png"/>
            <p:cNvPicPr>
              <a:picLocks noChangeAspect="1"/>
            </p:cNvPicPr>
            <p:nvPr/>
          </p:nvPicPr>
          <p:blipFill>
            <a:blip r:embed="rId2" cstate="email"/>
            <a:stretch>
              <a:fillRect/>
            </a:stretch>
          </p:blipFill>
          <p:spPr>
            <a:xfrm>
              <a:off x="126793" y="2809130"/>
              <a:ext cx="2883389" cy="1981944"/>
            </a:xfrm>
            <a:prstGeom prst="rect">
              <a:avLst/>
            </a:prstGeom>
            <a:noFill/>
            <a:ln>
              <a:noFill/>
            </a:ln>
          </p:spPr>
        </p:pic>
        <p:pic>
          <p:nvPicPr>
            <p:cNvPr id="10" name="Picture 9" descr="Isothermal Flow.png"/>
            <p:cNvPicPr>
              <a:picLocks noChangeAspect="1"/>
            </p:cNvPicPr>
            <p:nvPr/>
          </p:nvPicPr>
          <p:blipFill>
            <a:blip r:embed="rId3" cstate="email"/>
            <a:stretch>
              <a:fillRect/>
            </a:stretch>
          </p:blipFill>
          <p:spPr>
            <a:xfrm>
              <a:off x="3140999" y="2814250"/>
              <a:ext cx="2875359" cy="1976424"/>
            </a:xfrm>
            <a:prstGeom prst="rect">
              <a:avLst/>
            </a:prstGeom>
            <a:noFill/>
            <a:ln>
              <a:noFill/>
            </a:ln>
          </p:spPr>
        </p:pic>
        <p:pic>
          <p:nvPicPr>
            <p:cNvPr id="11" name="Picture 10" descr="Heating Flow.png"/>
            <p:cNvPicPr>
              <a:picLocks noChangeAspect="1"/>
            </p:cNvPicPr>
            <p:nvPr/>
          </p:nvPicPr>
          <p:blipFill>
            <a:blip r:embed="rId4" cstate="email"/>
            <a:stretch>
              <a:fillRect/>
            </a:stretch>
          </p:blipFill>
          <p:spPr>
            <a:xfrm>
              <a:off x="6147675" y="2809128"/>
              <a:ext cx="2868450" cy="1971675"/>
            </a:xfrm>
            <a:prstGeom prst="rect">
              <a:avLst/>
            </a:prstGeom>
            <a:noFill/>
            <a:ln>
              <a:noFill/>
            </a:ln>
          </p:spPr>
        </p:pic>
      </p:grpSp>
    </p:spTree>
    <p:extLst>
      <p:ext uri="{BB962C8B-B14F-4D97-AF65-F5344CB8AC3E}">
        <p14:creationId xmlns:p14="http://schemas.microsoft.com/office/powerpoint/2010/main" val="1229174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Diffuser Selection Process </a:t>
            </a:r>
          </a:p>
        </p:txBody>
      </p:sp>
    </p:spTree>
    <p:extLst>
      <p:ext uri="{BB962C8B-B14F-4D97-AF65-F5344CB8AC3E}">
        <p14:creationId xmlns:p14="http://schemas.microsoft.com/office/powerpoint/2010/main" val="3455337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indent="0">
              <a:buNone/>
            </a:pPr>
            <a:r>
              <a:rPr lang="en-US" dirty="0"/>
              <a:t>Steps to Selecting Displacement Diffuser  </a:t>
            </a:r>
          </a:p>
          <a:p>
            <a:pPr lvl="1"/>
            <a:r>
              <a:rPr lang="en-US" dirty="0"/>
              <a:t>Determine total square footage of diffuser required</a:t>
            </a:r>
          </a:p>
          <a:p>
            <a:pPr lvl="2"/>
            <a:r>
              <a:rPr lang="en-US" dirty="0"/>
              <a:t>Face velocity for 40fpm </a:t>
            </a:r>
          </a:p>
          <a:p>
            <a:pPr lvl="2"/>
            <a:r>
              <a:rPr lang="en-US" dirty="0"/>
              <a:t>Inlet sized for ~800fpm inlet velocity </a:t>
            </a:r>
          </a:p>
          <a:p>
            <a:pPr lvl="1"/>
            <a:r>
              <a:rPr lang="en-US" dirty="0"/>
              <a:t>Determine type(s) of diffuser</a:t>
            </a:r>
          </a:p>
          <a:p>
            <a:pPr lvl="2"/>
            <a:r>
              <a:rPr lang="en-US" dirty="0"/>
              <a:t>Where will diffuser be installed? </a:t>
            </a:r>
          </a:p>
          <a:p>
            <a:pPr lvl="1"/>
            <a:r>
              <a:rPr lang="en-US" dirty="0"/>
              <a:t>Determine if any customization is required </a:t>
            </a:r>
          </a:p>
          <a:p>
            <a:pPr lvl="2"/>
            <a:r>
              <a:rPr lang="en-US" dirty="0"/>
              <a:t>Color </a:t>
            </a:r>
          </a:p>
          <a:p>
            <a:pPr lvl="2"/>
            <a:r>
              <a:rPr lang="en-US" dirty="0"/>
              <a:t>Size</a:t>
            </a:r>
          </a:p>
          <a:p>
            <a:pPr lvl="2"/>
            <a:r>
              <a:rPr lang="en-US" dirty="0"/>
              <a:t>Install method</a:t>
            </a:r>
          </a:p>
          <a:p>
            <a:pPr lvl="1"/>
            <a:endParaRPr lang="en-US" dirty="0"/>
          </a:p>
          <a:p>
            <a:endParaRPr lang="en-US" dirty="0"/>
          </a:p>
        </p:txBody>
      </p:sp>
      <p:sp>
        <p:nvSpPr>
          <p:cNvPr id="18" name="Text Placeholder 2"/>
          <p:cNvSpPr>
            <a:spLocks noGrp="1"/>
          </p:cNvSpPr>
          <p:nvPr>
            <p:ph type="body" sz="quarter" idx="13"/>
          </p:nvPr>
        </p:nvSpPr>
        <p:spPr/>
        <p:txBody>
          <a:bodyPr/>
          <a:lstStyle/>
          <a:p>
            <a:r>
              <a:rPr lang="en-CA" b="1" dirty="0">
                <a:solidFill>
                  <a:schemeClr val="bg1"/>
                </a:solidFill>
              </a:rPr>
              <a:t>Diffuser Selection Process</a:t>
            </a:r>
          </a:p>
        </p:txBody>
      </p:sp>
      <p:grpSp>
        <p:nvGrpSpPr>
          <p:cNvPr id="2" name="Group 1">
            <a:extLst>
              <a:ext uri="{FF2B5EF4-FFF2-40B4-BE49-F238E27FC236}">
                <a16:creationId xmlns:a16="http://schemas.microsoft.com/office/drawing/2014/main" id="{231AAC73-0571-23B3-B46E-FEBC46502B13}"/>
              </a:ext>
            </a:extLst>
          </p:cNvPr>
          <p:cNvGrpSpPr/>
          <p:nvPr/>
        </p:nvGrpSpPr>
        <p:grpSpPr>
          <a:xfrm>
            <a:off x="5924098" y="2191780"/>
            <a:ext cx="4783034" cy="3378430"/>
            <a:chOff x="4734628" y="1459728"/>
            <a:chExt cx="6377378" cy="4504573"/>
          </a:xfrm>
        </p:grpSpPr>
        <p:pic>
          <p:nvPicPr>
            <p:cNvPr id="9" name="Picture 5" descr="collection.png"/>
            <p:cNvPicPr>
              <a:picLocks noChangeAspect="1"/>
            </p:cNvPicPr>
            <p:nvPr/>
          </p:nvPicPr>
          <p:blipFill>
            <a:blip r:embed="rId2" cstate="email"/>
            <a:srcRect/>
            <a:stretch>
              <a:fillRect/>
            </a:stretch>
          </p:blipFill>
          <p:spPr bwMode="auto">
            <a:xfrm>
              <a:off x="6272222" y="1459728"/>
              <a:ext cx="3792035" cy="3718761"/>
            </a:xfrm>
            <a:prstGeom prst="rect">
              <a:avLst/>
            </a:prstGeom>
            <a:noFill/>
            <a:ln w="9525">
              <a:noFill/>
              <a:miter lim="800000"/>
              <a:headEnd/>
              <a:tailEnd/>
            </a:ln>
          </p:spPr>
        </p:pic>
        <p:pic>
          <p:nvPicPr>
            <p:cNvPr id="10" name="Picture 9" descr="DLE-H.tif"/>
            <p:cNvPicPr>
              <a:picLocks noChangeAspect="1"/>
            </p:cNvPicPr>
            <p:nvPr/>
          </p:nvPicPr>
          <p:blipFill>
            <a:blip r:embed="rId3" cstate="email"/>
            <a:srcRect/>
            <a:stretch>
              <a:fillRect/>
            </a:stretch>
          </p:blipFill>
          <p:spPr bwMode="auto">
            <a:xfrm flipH="1">
              <a:off x="9016508" y="4392677"/>
              <a:ext cx="2095498" cy="1571624"/>
            </a:xfrm>
            <a:prstGeom prst="rect">
              <a:avLst/>
            </a:prstGeom>
            <a:noFill/>
            <a:ln w="9525">
              <a:noFill/>
              <a:miter lim="800000"/>
              <a:headEnd/>
              <a:tailEnd/>
            </a:ln>
          </p:spPr>
        </p:pic>
        <p:pic>
          <p:nvPicPr>
            <p:cNvPr id="7171" name="Picture 3" descr="G:\3D-Render_Library\3DP_3D_Products\Images\low-rez\Section_J_Displacement\DR360i-HC\DR360i-HC_v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628" y="3395625"/>
              <a:ext cx="3197503" cy="2398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RFHD_and_mounting_ring_tk103.png"/>
            <p:cNvPicPr>
              <a:picLocks noChangeAspect="1"/>
            </p:cNvPicPr>
            <p:nvPr/>
          </p:nvPicPr>
          <p:blipFill>
            <a:blip r:embed="rId5" cstate="email"/>
            <a:stretch>
              <a:fillRect/>
            </a:stretch>
          </p:blipFill>
          <p:spPr>
            <a:xfrm>
              <a:off x="7744408" y="4392677"/>
              <a:ext cx="1007327" cy="1064079"/>
            </a:xfrm>
            <a:prstGeom prst="rect">
              <a:avLst/>
            </a:prstGeom>
          </p:spPr>
        </p:pic>
      </p:grpSp>
      <p:sp>
        <p:nvSpPr>
          <p:cNvPr id="4" name="Rectangle 2">
            <a:extLst>
              <a:ext uri="{FF2B5EF4-FFF2-40B4-BE49-F238E27FC236}">
                <a16:creationId xmlns:a16="http://schemas.microsoft.com/office/drawing/2014/main" id="{A30BC4C2-235C-9770-15D7-E2E2A6B3B032}"/>
              </a:ext>
            </a:extLst>
          </p:cNvPr>
          <p:cNvSpPr>
            <a:spLocks noChangeArrowheads="1"/>
          </p:cNvSpPr>
          <p:nvPr/>
        </p:nvSpPr>
        <p:spPr bwMode="auto">
          <a:xfrm>
            <a:off x="8265630" y="2457265"/>
            <a:ext cx="77744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endParaRPr lang="en-US" sz="1350">
              <a:solidFill>
                <a:prstClr val="black"/>
              </a:solidFill>
            </a:endParaRPr>
          </a:p>
        </p:txBody>
      </p:sp>
    </p:spTree>
    <p:extLst>
      <p:ext uri="{BB962C8B-B14F-4D97-AF65-F5344CB8AC3E}">
        <p14:creationId xmlns:p14="http://schemas.microsoft.com/office/powerpoint/2010/main" val="20464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lvl="1"/>
            <a:r>
              <a:rPr lang="en-US" dirty="0"/>
              <a:t>Determine size of diffuser</a:t>
            </a:r>
          </a:p>
          <a:p>
            <a:pPr lvl="2"/>
            <a:r>
              <a:rPr lang="en-US" dirty="0"/>
              <a:t>Face velocity for 40fpm </a:t>
            </a:r>
          </a:p>
          <a:p>
            <a:pPr lvl="2"/>
            <a:r>
              <a:rPr lang="en-US" dirty="0"/>
              <a:t>Inlet sized for ~800fpm inlet velocity </a:t>
            </a:r>
          </a:p>
          <a:p>
            <a:pPr lvl="1"/>
            <a:r>
              <a:rPr lang="en-US" dirty="0"/>
              <a:t>Determine type(s) of diffuser</a:t>
            </a:r>
          </a:p>
          <a:p>
            <a:pPr lvl="2"/>
            <a:r>
              <a:rPr lang="en-US" dirty="0"/>
              <a:t>Where will diffuser be installed? </a:t>
            </a:r>
          </a:p>
          <a:p>
            <a:pPr lvl="1"/>
            <a:r>
              <a:rPr lang="en-US" dirty="0"/>
              <a:t>Determine if any customization is required </a:t>
            </a:r>
          </a:p>
          <a:p>
            <a:pPr lvl="2"/>
            <a:r>
              <a:rPr lang="en-US" dirty="0"/>
              <a:t>Color </a:t>
            </a:r>
          </a:p>
          <a:p>
            <a:pPr lvl="2"/>
            <a:r>
              <a:rPr lang="en-US" dirty="0"/>
              <a:t>Size</a:t>
            </a:r>
          </a:p>
          <a:p>
            <a:pPr lvl="2"/>
            <a:r>
              <a:rPr lang="en-US" dirty="0"/>
              <a:t>Install method</a:t>
            </a:r>
          </a:p>
          <a:p>
            <a:pPr lvl="1"/>
            <a:endParaRPr lang="en-US" dirty="0"/>
          </a:p>
          <a:p>
            <a:endParaRPr lang="en-US" dirty="0"/>
          </a:p>
        </p:txBody>
      </p:sp>
      <p:sp>
        <p:nvSpPr>
          <p:cNvPr id="18" name="Text Placeholder 2"/>
          <p:cNvSpPr>
            <a:spLocks noGrp="1"/>
          </p:cNvSpPr>
          <p:nvPr>
            <p:ph type="body" sz="quarter" idx="13"/>
          </p:nvPr>
        </p:nvSpPr>
        <p:spPr/>
        <p:txBody>
          <a:bodyPr/>
          <a:lstStyle/>
          <a:p>
            <a:r>
              <a:rPr lang="en-CA" b="1" dirty="0">
                <a:solidFill>
                  <a:schemeClr val="tx1"/>
                </a:solidFill>
              </a:rPr>
              <a:t>Diffuser Selection Process</a:t>
            </a:r>
          </a:p>
        </p:txBody>
      </p:sp>
      <p:sp>
        <p:nvSpPr>
          <p:cNvPr id="4" name="Rectangle 2">
            <a:extLst>
              <a:ext uri="{FF2B5EF4-FFF2-40B4-BE49-F238E27FC236}">
                <a16:creationId xmlns:a16="http://schemas.microsoft.com/office/drawing/2014/main" id="{A30BC4C2-235C-9770-15D7-E2E2A6B3B032}"/>
              </a:ext>
            </a:extLst>
          </p:cNvPr>
          <p:cNvSpPr>
            <a:spLocks noChangeArrowheads="1"/>
          </p:cNvSpPr>
          <p:nvPr/>
        </p:nvSpPr>
        <p:spPr bwMode="auto">
          <a:xfrm>
            <a:off x="8265630" y="2457265"/>
            <a:ext cx="77744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endParaRPr lang="en-US" sz="1350">
              <a:solidFill>
                <a:prstClr val="black"/>
              </a:solidFill>
            </a:endParaRPr>
          </a:p>
        </p:txBody>
      </p:sp>
      <p:pic>
        <p:nvPicPr>
          <p:cNvPr id="8" name="Picture 7">
            <a:extLst>
              <a:ext uri="{FF2B5EF4-FFF2-40B4-BE49-F238E27FC236}">
                <a16:creationId xmlns:a16="http://schemas.microsoft.com/office/drawing/2014/main" id="{9580BD40-EF5D-B7DC-35C8-E0BBE29DB153}"/>
              </a:ext>
            </a:extLst>
          </p:cNvPr>
          <p:cNvPicPr>
            <a:picLocks noChangeAspect="1"/>
          </p:cNvPicPr>
          <p:nvPr/>
        </p:nvPicPr>
        <p:blipFill>
          <a:blip r:embed="rId2"/>
          <a:stretch>
            <a:fillRect/>
          </a:stretch>
        </p:blipFill>
        <p:spPr>
          <a:xfrm>
            <a:off x="7132233" y="1993856"/>
            <a:ext cx="2466313" cy="4006895"/>
          </a:xfrm>
          <a:prstGeom prst="rect">
            <a:avLst/>
          </a:prstGeom>
        </p:spPr>
      </p:pic>
    </p:spTree>
    <p:extLst>
      <p:ext uri="{BB962C8B-B14F-4D97-AF65-F5344CB8AC3E}">
        <p14:creationId xmlns:p14="http://schemas.microsoft.com/office/powerpoint/2010/main" val="2693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rot="5400000">
            <a:off x="5666220" y="3814830"/>
            <a:ext cx="1221956" cy="2109050"/>
          </a:xfrm>
          <a:prstGeom prst="rect">
            <a:avLst/>
          </a:prstGeom>
        </p:spPr>
      </p:pic>
      <p:sp>
        <p:nvSpPr>
          <p:cNvPr id="4" name="Title 3"/>
          <p:cNvSpPr>
            <a:spLocks noGrp="1"/>
          </p:cNvSpPr>
          <p:nvPr>
            <p:ph type="title"/>
          </p:nvPr>
        </p:nvSpPr>
        <p:spPr/>
        <p:txBody>
          <a:bodyPr/>
          <a:lstStyle/>
          <a:p>
            <a:r>
              <a:rPr lang="en-US" dirty="0"/>
              <a:t>Displacement Ventilation </a:t>
            </a:r>
          </a:p>
        </p:txBody>
      </p:sp>
      <p:sp>
        <p:nvSpPr>
          <p:cNvPr id="2" name="Content Placeholder 1"/>
          <p:cNvSpPr>
            <a:spLocks noGrp="1"/>
          </p:cNvSpPr>
          <p:nvPr>
            <p:ph idx="1"/>
          </p:nvPr>
        </p:nvSpPr>
        <p:spPr/>
        <p:txBody>
          <a:bodyPr/>
          <a:lstStyle/>
          <a:p>
            <a:r>
              <a:rPr lang="en-US" dirty="0"/>
              <a:t>Conference Room requires 216CFM </a:t>
            </a:r>
          </a:p>
          <a:p>
            <a:pPr lvl="1"/>
            <a:r>
              <a:rPr lang="en-US" dirty="0"/>
              <a:t>Square footage of diffuser required: </a:t>
            </a:r>
          </a:p>
          <a:p>
            <a:pPr lvl="1"/>
            <a:r>
              <a:rPr lang="en-US" dirty="0"/>
              <a:t>Minimum inlet size of diffuser:</a:t>
            </a:r>
          </a:p>
          <a:p>
            <a:pPr lvl="1"/>
            <a:r>
              <a:rPr lang="en-US" dirty="0"/>
              <a:t>Type of Diffuser:</a:t>
            </a:r>
          </a:p>
          <a:p>
            <a:pPr lvl="1"/>
            <a:endParaRPr lang="en-US" dirty="0"/>
          </a:p>
          <a:p>
            <a:endParaRPr lang="en-US" dirty="0"/>
          </a:p>
        </p:txBody>
      </p:sp>
      <p:sp>
        <p:nvSpPr>
          <p:cNvPr id="3" name="Text Placeholder 2"/>
          <p:cNvSpPr>
            <a:spLocks noGrp="1"/>
          </p:cNvSpPr>
          <p:nvPr>
            <p:ph type="body" sz="quarter" idx="13"/>
          </p:nvPr>
        </p:nvSpPr>
        <p:spPr/>
        <p:txBody>
          <a:bodyPr/>
          <a:lstStyle/>
          <a:p>
            <a:r>
              <a:rPr lang="en-US" dirty="0"/>
              <a:t>Diffuser Selection Process– Example </a:t>
            </a:r>
          </a:p>
        </p:txBody>
      </p:sp>
      <p:grpSp>
        <p:nvGrpSpPr>
          <p:cNvPr id="8" name="Group 7"/>
          <p:cNvGrpSpPr/>
          <p:nvPr/>
        </p:nvGrpSpPr>
        <p:grpSpPr>
          <a:xfrm>
            <a:off x="12513134" y="2043037"/>
            <a:ext cx="2783327" cy="3774281"/>
            <a:chOff x="4864329" y="1699845"/>
            <a:chExt cx="3711102" cy="5032375"/>
          </a:xfrm>
        </p:grpSpPr>
        <p:sp>
          <p:nvSpPr>
            <p:cNvPr id="5" name="Content Placeholder 1"/>
            <p:cNvSpPr txBox="1">
              <a:spLocks/>
            </p:cNvSpPr>
            <p:nvPr/>
          </p:nvSpPr>
          <p:spPr bwMode="black">
            <a:xfrm>
              <a:off x="4864329" y="1699845"/>
              <a:ext cx="3711102"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fontAlgn="auto">
                <a:spcBef>
                  <a:spcPts val="506"/>
                </a:spcBef>
                <a:spcAft>
                  <a:spcPts val="0"/>
                </a:spcAft>
                <a:buNone/>
              </a:pPr>
              <a:r>
                <a:rPr lang="en-US" sz="1800" dirty="0"/>
                <a:t>Mixing </a:t>
              </a:r>
            </a:p>
            <a:p>
              <a:pPr marL="257175" indent="-257175" defTabSz="342900" fontAlgn="auto">
                <a:spcBef>
                  <a:spcPts val="506"/>
                </a:spcBef>
                <a:spcAft>
                  <a:spcPts val="0"/>
                </a:spcAft>
              </a:pPr>
              <a:r>
                <a:rPr lang="en-US" sz="1800" dirty="0"/>
                <a:t>Airflow: 277 CFM </a:t>
              </a:r>
            </a:p>
            <a:p>
              <a:pPr marL="257175" indent="-257175" defTabSz="342900" fontAlgn="auto">
                <a:spcBef>
                  <a:spcPts val="506"/>
                </a:spcBef>
                <a:spcAft>
                  <a:spcPts val="0"/>
                </a:spcAft>
              </a:pPr>
              <a:r>
                <a:rPr lang="en-US" sz="1800" dirty="0"/>
                <a:t>Diffuser: </a:t>
              </a:r>
            </a:p>
            <a:p>
              <a:pPr marL="557213" lvl="1" indent="-214313" defTabSz="342900" fontAlgn="auto">
                <a:spcBef>
                  <a:spcPts val="506"/>
                </a:spcBef>
                <a:spcAft>
                  <a:spcPts val="0"/>
                </a:spcAft>
              </a:pPr>
              <a:r>
                <a:rPr lang="en-US" sz="1500" dirty="0"/>
                <a:t>24” x 24“ SPD</a:t>
              </a:r>
              <a:r>
                <a:rPr lang="en-US" sz="1800" dirty="0"/>
                <a:t> </a:t>
              </a:r>
            </a:p>
            <a:p>
              <a:pPr marL="557213" lvl="1" indent="-214313" defTabSz="342900" fontAlgn="auto">
                <a:spcBef>
                  <a:spcPts val="506"/>
                </a:spcBef>
                <a:spcAft>
                  <a:spcPts val="0"/>
                </a:spcAft>
              </a:pPr>
              <a:endParaRPr lang="en-US" sz="1800" dirty="0"/>
            </a:p>
            <a:p>
              <a:pPr marL="257175" indent="-257175" defTabSz="342900" fontAlgn="auto">
                <a:spcBef>
                  <a:spcPts val="506"/>
                </a:spcBef>
                <a:spcAft>
                  <a:spcPts val="0"/>
                </a:spcAft>
              </a:pPr>
              <a:endParaRPr lang="en-US" sz="1800" dirty="0"/>
            </a:p>
          </p:txBody>
        </p:sp>
        <p:pic>
          <p:nvPicPr>
            <p:cNvPr id="6" name="Picture 5"/>
            <p:cNvPicPr>
              <a:picLocks noChangeAspect="1"/>
            </p:cNvPicPr>
            <p:nvPr/>
          </p:nvPicPr>
          <p:blipFill>
            <a:blip r:embed="rId4"/>
            <a:stretch>
              <a:fillRect/>
            </a:stretch>
          </p:blipFill>
          <p:spPr>
            <a:xfrm>
              <a:off x="5401653" y="3833446"/>
              <a:ext cx="1827561" cy="2066146"/>
            </a:xfrm>
            <a:prstGeom prst="rect">
              <a:avLst/>
            </a:prstGeom>
          </p:spPr>
        </p:pic>
      </p:grpSp>
      <p:grpSp>
        <p:nvGrpSpPr>
          <p:cNvPr id="16" name="Group 15"/>
          <p:cNvGrpSpPr/>
          <p:nvPr/>
        </p:nvGrpSpPr>
        <p:grpSpPr>
          <a:xfrm>
            <a:off x="5164455" y="4115440"/>
            <a:ext cx="2225488" cy="1364876"/>
            <a:chOff x="2689411" y="4365812"/>
            <a:chExt cx="2967317" cy="1819835"/>
          </a:xfrm>
        </p:grpSpPr>
        <p:sp>
          <p:nvSpPr>
            <p:cNvPr id="9" name="Rectangle 8"/>
            <p:cNvSpPr/>
            <p:nvPr/>
          </p:nvSpPr>
          <p:spPr>
            <a:xfrm>
              <a:off x="2689411" y="4365812"/>
              <a:ext cx="2967317" cy="1819835"/>
            </a:xfrm>
            <a:prstGeom prst="rect">
              <a:avLst/>
            </a:prstGeom>
            <a:noFill/>
            <a:ln w="57150">
              <a:solidFill>
                <a:srgbClr val="19191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cxnSp>
          <p:nvCxnSpPr>
            <p:cNvPr id="11" name="Straight Connector 10"/>
            <p:cNvCxnSpPr/>
            <p:nvPr/>
          </p:nvCxnSpPr>
          <p:spPr>
            <a:xfrm>
              <a:off x="2689411" y="4491316"/>
              <a:ext cx="2967317" cy="0"/>
            </a:xfrm>
            <a:prstGeom prst="line">
              <a:avLst/>
            </a:prstGeom>
            <a:ln>
              <a:solidFill>
                <a:srgbClr val="333333"/>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p:cNvCxnSpPr/>
          <p:nvPr/>
        </p:nvCxnSpPr>
        <p:spPr>
          <a:xfrm>
            <a:off x="5099784" y="3723079"/>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248835" y="4115473"/>
            <a:ext cx="262218" cy="9412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grpSp>
        <p:nvGrpSpPr>
          <p:cNvPr id="59" name="Group 58"/>
          <p:cNvGrpSpPr/>
          <p:nvPr/>
        </p:nvGrpSpPr>
        <p:grpSpPr>
          <a:xfrm>
            <a:off x="3117747" y="3780902"/>
            <a:ext cx="2131089" cy="1469766"/>
            <a:chOff x="600995" y="3898202"/>
            <a:chExt cx="2841452" cy="1959688"/>
          </a:xfrm>
        </p:grpSpPr>
        <p:pic>
          <p:nvPicPr>
            <p:cNvPr id="7" name="Picture 6"/>
            <p:cNvPicPr>
              <a:picLocks noChangeAspect="1"/>
            </p:cNvPicPr>
            <p:nvPr/>
          </p:nvPicPr>
          <p:blipFill>
            <a:blip r:embed="rId5"/>
            <a:stretch>
              <a:fillRect/>
            </a:stretch>
          </p:blipFill>
          <p:spPr>
            <a:xfrm>
              <a:off x="600995" y="3898202"/>
              <a:ext cx="1280081" cy="1959688"/>
            </a:xfrm>
            <a:prstGeom prst="rect">
              <a:avLst/>
            </a:prstGeom>
            <a:ln w="28575">
              <a:solidFill>
                <a:schemeClr val="tx1"/>
              </a:solidFill>
            </a:ln>
          </p:spPr>
        </p:pic>
        <p:cxnSp>
          <p:nvCxnSpPr>
            <p:cNvPr id="20" name="Straight Connector 19"/>
            <p:cNvCxnSpPr>
              <a:endCxn id="15" idx="1"/>
            </p:cNvCxnSpPr>
            <p:nvPr/>
          </p:nvCxnSpPr>
          <p:spPr>
            <a:xfrm>
              <a:off x="1881076" y="3898202"/>
              <a:ext cx="1561371" cy="5088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5" idx="1"/>
            </p:cNvCxnSpPr>
            <p:nvPr/>
          </p:nvCxnSpPr>
          <p:spPr>
            <a:xfrm flipV="1">
              <a:off x="1881076" y="4407049"/>
              <a:ext cx="1561371" cy="1450841"/>
            </a:xfrm>
            <a:prstGeom prst="line">
              <a:avLst/>
            </a:prstGeom>
          </p:spPr>
          <p:style>
            <a:lnRef idx="2">
              <a:schemeClr val="accent1"/>
            </a:lnRef>
            <a:fillRef idx="0">
              <a:schemeClr val="accent1"/>
            </a:fillRef>
            <a:effectRef idx="1">
              <a:schemeClr val="accent1"/>
            </a:effectRef>
            <a:fontRef idx="minor">
              <a:schemeClr val="tx1"/>
            </a:fontRef>
          </p:style>
        </p:cxnSp>
      </p:grpSp>
      <p:sp>
        <p:nvSpPr>
          <p:cNvPr id="29" name="Right Triangle 28"/>
          <p:cNvSpPr/>
          <p:nvPr/>
        </p:nvSpPr>
        <p:spPr>
          <a:xfrm rot="10800000">
            <a:off x="7112576" y="4220290"/>
            <a:ext cx="243179" cy="213968"/>
          </a:xfrm>
          <a:prstGeom prst="rtTriangl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grpSp>
        <p:nvGrpSpPr>
          <p:cNvPr id="37" name="Group 36"/>
          <p:cNvGrpSpPr/>
          <p:nvPr/>
        </p:nvGrpSpPr>
        <p:grpSpPr>
          <a:xfrm>
            <a:off x="7355755" y="3467283"/>
            <a:ext cx="1453405" cy="1390510"/>
            <a:chOff x="6251671" y="3480042"/>
            <a:chExt cx="1937873" cy="1854013"/>
          </a:xfrm>
        </p:grpSpPr>
        <p:pic>
          <p:nvPicPr>
            <p:cNvPr id="30" name="Picture 29"/>
            <p:cNvPicPr>
              <a:picLocks noChangeAspect="1"/>
            </p:cNvPicPr>
            <p:nvPr/>
          </p:nvPicPr>
          <p:blipFill>
            <a:blip r:embed="rId6"/>
            <a:stretch>
              <a:fillRect/>
            </a:stretch>
          </p:blipFill>
          <p:spPr>
            <a:xfrm>
              <a:off x="7121369" y="3480042"/>
              <a:ext cx="1068175" cy="1854013"/>
            </a:xfrm>
            <a:prstGeom prst="rect">
              <a:avLst/>
            </a:prstGeom>
            <a:ln w="28575">
              <a:solidFill>
                <a:schemeClr val="accent4"/>
              </a:solidFill>
            </a:ln>
          </p:spPr>
        </p:pic>
        <p:cxnSp>
          <p:nvCxnSpPr>
            <p:cNvPr id="32" name="Straight Connector 31"/>
            <p:cNvCxnSpPr>
              <a:stCxn id="29" idx="2"/>
            </p:cNvCxnSpPr>
            <p:nvPr/>
          </p:nvCxnSpPr>
          <p:spPr>
            <a:xfrm>
              <a:off x="6251671" y="4484054"/>
              <a:ext cx="824114" cy="85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9" idx="2"/>
            </p:cNvCxnSpPr>
            <p:nvPr/>
          </p:nvCxnSpPr>
          <p:spPr>
            <a:xfrm flipV="1">
              <a:off x="6251671" y="3480042"/>
              <a:ext cx="869698" cy="10040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7355756" y="3698706"/>
            <a:ext cx="1775321" cy="1551962"/>
            <a:chOff x="6251671" y="3788608"/>
            <a:chExt cx="2367095" cy="2069282"/>
          </a:xfrm>
        </p:grpSpPr>
        <p:pic>
          <p:nvPicPr>
            <p:cNvPr id="39" name="Picture 38"/>
            <p:cNvPicPr>
              <a:picLocks noChangeAspect="1"/>
            </p:cNvPicPr>
            <p:nvPr/>
          </p:nvPicPr>
          <p:blipFill>
            <a:blip r:embed="rId7"/>
            <a:stretch>
              <a:fillRect/>
            </a:stretch>
          </p:blipFill>
          <p:spPr>
            <a:xfrm>
              <a:off x="7343178" y="3821149"/>
              <a:ext cx="1275588" cy="2036741"/>
            </a:xfrm>
            <a:prstGeom prst="rect">
              <a:avLst/>
            </a:prstGeom>
            <a:ln w="28575">
              <a:solidFill>
                <a:schemeClr val="tx1"/>
              </a:solidFill>
            </a:ln>
          </p:spPr>
        </p:pic>
        <p:cxnSp>
          <p:nvCxnSpPr>
            <p:cNvPr id="40" name="Straight Connector 39"/>
            <p:cNvCxnSpPr>
              <a:stCxn id="29" idx="2"/>
            </p:cNvCxnSpPr>
            <p:nvPr/>
          </p:nvCxnSpPr>
          <p:spPr>
            <a:xfrm flipV="1">
              <a:off x="6251671" y="3788608"/>
              <a:ext cx="1091507" cy="6954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29" idx="2"/>
            </p:cNvCxnSpPr>
            <p:nvPr/>
          </p:nvCxnSpPr>
          <p:spPr>
            <a:xfrm>
              <a:off x="6251671" y="4484054"/>
              <a:ext cx="1079841" cy="137383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2943369" y="4162538"/>
            <a:ext cx="2305467" cy="1317779"/>
            <a:chOff x="368491" y="4407049"/>
            <a:chExt cx="3073956" cy="1757038"/>
          </a:xfrm>
        </p:grpSpPr>
        <p:pic>
          <p:nvPicPr>
            <p:cNvPr id="47" name="Picture 46"/>
            <p:cNvPicPr>
              <a:picLocks noChangeAspect="1"/>
            </p:cNvPicPr>
            <p:nvPr/>
          </p:nvPicPr>
          <p:blipFill>
            <a:blip r:embed="rId8"/>
            <a:stretch>
              <a:fillRect/>
            </a:stretch>
          </p:blipFill>
          <p:spPr>
            <a:xfrm>
              <a:off x="368491" y="4769345"/>
              <a:ext cx="2496849" cy="1392276"/>
            </a:xfrm>
            <a:prstGeom prst="rect">
              <a:avLst/>
            </a:prstGeom>
            <a:ln w="28575">
              <a:solidFill>
                <a:schemeClr val="accent5"/>
              </a:solidFill>
            </a:ln>
          </p:spPr>
        </p:pic>
        <p:cxnSp>
          <p:nvCxnSpPr>
            <p:cNvPr id="48" name="Straight Connector 47"/>
            <p:cNvCxnSpPr>
              <a:endCxn id="15" idx="1"/>
            </p:cNvCxnSpPr>
            <p:nvPr/>
          </p:nvCxnSpPr>
          <p:spPr>
            <a:xfrm flipV="1">
              <a:off x="368491" y="4407049"/>
              <a:ext cx="3073956" cy="34067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15" idx="1"/>
            </p:cNvCxnSpPr>
            <p:nvPr/>
          </p:nvCxnSpPr>
          <p:spPr>
            <a:xfrm flipV="1">
              <a:off x="2865340" y="4407049"/>
              <a:ext cx="577107" cy="1757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6C8312F3-3B2E-59C3-98DA-2CA9E7C37996}"/>
              </a:ext>
            </a:extLst>
          </p:cNvPr>
          <p:cNvSpPr txBox="1"/>
          <p:nvPr/>
        </p:nvSpPr>
        <p:spPr>
          <a:xfrm>
            <a:off x="6157138" y="2476057"/>
            <a:ext cx="1020726" cy="369332"/>
          </a:xfrm>
          <a:prstGeom prst="rect">
            <a:avLst/>
          </a:prstGeom>
          <a:noFill/>
        </p:spPr>
        <p:txBody>
          <a:bodyPr wrap="square" rtlCol="0">
            <a:spAutoFit/>
          </a:bodyPr>
          <a:lstStyle/>
          <a:p>
            <a:pPr defTabSz="342900"/>
            <a:r>
              <a:rPr lang="en-US" dirty="0">
                <a:solidFill>
                  <a:prstClr val="black"/>
                </a:solidFill>
                <a:latin typeface="Arial"/>
              </a:rPr>
              <a:t>5.4 </a:t>
            </a:r>
            <a:r>
              <a:rPr lang="en-US" dirty="0" err="1">
                <a:solidFill>
                  <a:prstClr val="black"/>
                </a:solidFill>
                <a:latin typeface="Arial"/>
              </a:rPr>
              <a:t>sqft</a:t>
            </a:r>
            <a:endParaRPr lang="en-US" dirty="0">
              <a:solidFill>
                <a:prstClr val="black"/>
              </a:solidFill>
              <a:latin typeface="Arial"/>
            </a:endParaRPr>
          </a:p>
        </p:txBody>
      </p:sp>
      <p:sp>
        <p:nvSpPr>
          <p:cNvPr id="13" name="TextBox 12">
            <a:extLst>
              <a:ext uri="{FF2B5EF4-FFF2-40B4-BE49-F238E27FC236}">
                <a16:creationId xmlns:a16="http://schemas.microsoft.com/office/drawing/2014/main" id="{71D81099-4B97-6F92-31A1-94156983A7E5}"/>
              </a:ext>
            </a:extLst>
          </p:cNvPr>
          <p:cNvSpPr txBox="1"/>
          <p:nvPr/>
        </p:nvSpPr>
        <p:spPr>
          <a:xfrm>
            <a:off x="5548356" y="2801681"/>
            <a:ext cx="1262685" cy="369332"/>
          </a:xfrm>
          <a:prstGeom prst="rect">
            <a:avLst/>
          </a:prstGeom>
          <a:noFill/>
        </p:spPr>
        <p:txBody>
          <a:bodyPr wrap="square" rtlCol="0">
            <a:spAutoFit/>
          </a:bodyPr>
          <a:lstStyle/>
          <a:p>
            <a:pPr defTabSz="342900"/>
            <a:r>
              <a:rPr lang="en-US" dirty="0">
                <a:solidFill>
                  <a:prstClr val="black"/>
                </a:solidFill>
                <a:latin typeface="Arial"/>
              </a:rPr>
              <a:t>2.5” x 15”</a:t>
            </a:r>
          </a:p>
        </p:txBody>
      </p:sp>
    </p:spTree>
    <p:extLst>
      <p:ext uri="{BB962C8B-B14F-4D97-AF65-F5344CB8AC3E}">
        <p14:creationId xmlns:p14="http://schemas.microsoft.com/office/powerpoint/2010/main" val="41021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9"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449860" cy="5032375"/>
          </a:xfrm>
        </p:spPr>
        <p:txBody>
          <a:bodyPr/>
          <a:lstStyle/>
          <a:p>
            <a:pPr>
              <a:buNone/>
            </a:pPr>
            <a:r>
              <a:rPr lang="en-US" dirty="0"/>
              <a:t>Displacement Systems</a:t>
            </a:r>
          </a:p>
          <a:p>
            <a:r>
              <a:rPr lang="en-US" dirty="0"/>
              <a:t>65-68</a:t>
            </a:r>
            <a:r>
              <a:rPr lang="en-CA" dirty="0"/>
              <a:t>ºF </a:t>
            </a:r>
            <a:r>
              <a:rPr lang="en-US" dirty="0"/>
              <a:t>supply air</a:t>
            </a:r>
          </a:p>
          <a:p>
            <a:r>
              <a:rPr lang="en-US" dirty="0"/>
              <a:t>Low velocity</a:t>
            </a:r>
          </a:p>
          <a:p>
            <a:r>
              <a:rPr lang="en-US" dirty="0"/>
              <a:t>No mixing in space </a:t>
            </a:r>
          </a:p>
          <a:p>
            <a:r>
              <a:rPr lang="en-US" dirty="0"/>
              <a:t>Heat sources drive air motion</a:t>
            </a:r>
          </a:p>
          <a:p>
            <a:r>
              <a:rPr lang="en-US" dirty="0"/>
              <a:t>Stratified heat, </a:t>
            </a:r>
            <a:r>
              <a:rPr lang="en-CA" dirty="0"/>
              <a:t>contaminants</a:t>
            </a:r>
            <a:endParaRPr lang="en-US" dirty="0"/>
          </a:p>
          <a:p>
            <a:r>
              <a:rPr lang="en-US" dirty="0"/>
              <a:t>Only conditions the occupied zone</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Content Placeholder 17" descr="CFD_2.png"/>
          <p:cNvPicPr>
            <a:picLocks noChangeAspect="1"/>
          </p:cNvPicPr>
          <p:nvPr/>
        </p:nvPicPr>
        <p:blipFill>
          <a:blip r:embed="rId2" cstate="email"/>
          <a:srcRect/>
          <a:stretch>
            <a:fillRect/>
          </a:stretch>
        </p:blipFill>
        <p:spPr bwMode="auto">
          <a:xfrm>
            <a:off x="6512442" y="3427340"/>
            <a:ext cx="403860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410351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2A7DD-3FC6-82D5-FFAF-7263F748932B}"/>
              </a:ext>
            </a:extLst>
          </p:cNvPr>
          <p:cNvSpPr>
            <a:spLocks noGrp="1"/>
          </p:cNvSpPr>
          <p:nvPr>
            <p:ph type="title"/>
          </p:nvPr>
        </p:nvSpPr>
        <p:spPr/>
        <p:txBody>
          <a:bodyPr/>
          <a:lstStyle/>
          <a:p>
            <a:r>
              <a:rPr lang="en-US" dirty="0"/>
              <a:t>Displacement Ventilation 	</a:t>
            </a:r>
          </a:p>
        </p:txBody>
      </p:sp>
      <p:sp>
        <p:nvSpPr>
          <p:cNvPr id="2" name="Content Placeholder 1">
            <a:extLst>
              <a:ext uri="{FF2B5EF4-FFF2-40B4-BE49-F238E27FC236}">
                <a16:creationId xmlns:a16="http://schemas.microsoft.com/office/drawing/2014/main" id="{5A748721-CC16-C90F-2DEB-81A8B758F524}"/>
              </a:ext>
            </a:extLst>
          </p:cNvPr>
          <p:cNvSpPr>
            <a:spLocks noGrp="1"/>
          </p:cNvSpPr>
          <p:nvPr>
            <p:ph idx="1"/>
          </p:nvPr>
        </p:nvSpPr>
        <p:spPr/>
        <p:txBody>
          <a:bodyPr/>
          <a:lstStyle/>
          <a:p>
            <a:pPr marL="0" indent="0">
              <a:buNone/>
            </a:pPr>
            <a:r>
              <a:rPr lang="en-US" b="1" dirty="0"/>
              <a:t>Overhead Displacement</a:t>
            </a:r>
          </a:p>
          <a:p>
            <a:r>
              <a:rPr lang="en-US" dirty="0"/>
              <a:t>Familiar/easy install </a:t>
            </a:r>
          </a:p>
          <a:p>
            <a:r>
              <a:rPr lang="en-US" dirty="0"/>
              <a:t>Standard heat/cool switchover option </a:t>
            </a:r>
          </a:p>
          <a:p>
            <a:r>
              <a:rPr lang="en-US" dirty="0"/>
              <a:t>Ideal in spaces with limited wall space</a:t>
            </a:r>
          </a:p>
          <a:p>
            <a:r>
              <a:rPr lang="en-US" dirty="0"/>
              <a:t>Ideal in wide open spaces  </a:t>
            </a:r>
          </a:p>
          <a:p>
            <a:r>
              <a:rPr lang="en-US" dirty="0"/>
              <a:t>Location of diffusers critical to minimize draft </a:t>
            </a:r>
          </a:p>
          <a:p>
            <a:endParaRPr lang="en-US" dirty="0"/>
          </a:p>
          <a:p>
            <a:endParaRPr lang="en-US" dirty="0"/>
          </a:p>
        </p:txBody>
      </p:sp>
      <p:sp>
        <p:nvSpPr>
          <p:cNvPr id="3" name="Text Placeholder 2">
            <a:extLst>
              <a:ext uri="{FF2B5EF4-FFF2-40B4-BE49-F238E27FC236}">
                <a16:creationId xmlns:a16="http://schemas.microsoft.com/office/drawing/2014/main" id="{4255A1DD-60D1-5B82-4111-97736D0C43E6}"/>
              </a:ext>
            </a:extLst>
          </p:cNvPr>
          <p:cNvSpPr>
            <a:spLocks noGrp="1"/>
          </p:cNvSpPr>
          <p:nvPr>
            <p:ph type="body" sz="quarter" idx="13"/>
          </p:nvPr>
        </p:nvSpPr>
        <p:spPr/>
        <p:txBody>
          <a:bodyPr/>
          <a:lstStyle/>
          <a:p>
            <a:r>
              <a:rPr lang="en-US" dirty="0"/>
              <a:t>Overhead Displacement vs Sidewall Displacement </a:t>
            </a:r>
          </a:p>
        </p:txBody>
      </p:sp>
      <p:sp>
        <p:nvSpPr>
          <p:cNvPr id="5" name="Content Placeholder 1">
            <a:extLst>
              <a:ext uri="{FF2B5EF4-FFF2-40B4-BE49-F238E27FC236}">
                <a16:creationId xmlns:a16="http://schemas.microsoft.com/office/drawing/2014/main" id="{4A8A7C90-C482-584B-C9CE-36B6368911EE}"/>
              </a:ext>
            </a:extLst>
          </p:cNvPr>
          <p:cNvSpPr txBox="1">
            <a:spLocks/>
          </p:cNvSpPr>
          <p:nvPr/>
        </p:nvSpPr>
        <p:spPr bwMode="black">
          <a:xfrm>
            <a:off x="6186406" y="2114552"/>
            <a:ext cx="4194679" cy="377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506"/>
              </a:spcBef>
              <a:buNone/>
            </a:pPr>
            <a:r>
              <a:rPr lang="en-US" sz="1800" b="1" dirty="0"/>
              <a:t>Sidewall Displacement </a:t>
            </a:r>
          </a:p>
          <a:p>
            <a:pPr marL="257175" indent="-257175" defTabSz="342900">
              <a:spcBef>
                <a:spcPts val="506"/>
              </a:spcBef>
            </a:pPr>
            <a:r>
              <a:rPr lang="en-US" sz="1800" dirty="0"/>
              <a:t>More complex install and more duct work required</a:t>
            </a:r>
          </a:p>
          <a:p>
            <a:pPr marL="257175" indent="-257175" defTabSz="342900">
              <a:spcBef>
                <a:spcPts val="506"/>
              </a:spcBef>
            </a:pPr>
            <a:r>
              <a:rPr lang="en-US" sz="1800" dirty="0"/>
              <a:t>Standard cooling only </a:t>
            </a:r>
          </a:p>
          <a:p>
            <a:pPr marL="257175" indent="-257175" defTabSz="342900">
              <a:spcBef>
                <a:spcPts val="506"/>
              </a:spcBef>
            </a:pPr>
            <a:r>
              <a:rPr lang="en-US" sz="1800" dirty="0"/>
              <a:t>Limited by the wall space available</a:t>
            </a:r>
          </a:p>
          <a:p>
            <a:pPr marL="257175" indent="-257175" defTabSz="342900">
              <a:spcBef>
                <a:spcPts val="506"/>
              </a:spcBef>
            </a:pPr>
            <a:r>
              <a:rPr lang="en-US" sz="1800" dirty="0"/>
              <a:t>Higher flexibility with location of diffusers</a:t>
            </a:r>
          </a:p>
          <a:p>
            <a:pPr marL="257175" indent="-257175" defTabSz="342900">
              <a:spcBef>
                <a:spcPts val="506"/>
              </a:spcBef>
            </a:pPr>
            <a:endParaRPr lang="en-US" sz="1800" dirty="0"/>
          </a:p>
          <a:p>
            <a:pPr marL="257175" indent="-257175" defTabSz="342900">
              <a:spcBef>
                <a:spcPts val="506"/>
              </a:spcBef>
            </a:pPr>
            <a:endParaRPr lang="en-US" sz="1800" dirty="0"/>
          </a:p>
        </p:txBody>
      </p:sp>
    </p:spTree>
    <p:extLst>
      <p:ext uri="{BB962C8B-B14F-4D97-AF65-F5344CB8AC3E}">
        <p14:creationId xmlns:p14="http://schemas.microsoft.com/office/powerpoint/2010/main" val="156044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37" y="2037540"/>
            <a:ext cx="10742763" cy="2852737"/>
          </a:xfrm>
        </p:spPr>
        <p:txBody>
          <a:bodyPr/>
          <a:lstStyle/>
          <a:p>
            <a:r>
              <a:rPr lang="en-CA" dirty="0"/>
              <a:t>Diffuser Selection Process</a:t>
            </a:r>
            <a:br>
              <a:rPr lang="en-CA" dirty="0"/>
            </a:br>
            <a:r>
              <a:rPr lang="en-CA" dirty="0"/>
              <a:t>Custom Considerations</a:t>
            </a:r>
          </a:p>
        </p:txBody>
      </p:sp>
    </p:spTree>
    <p:extLst>
      <p:ext uri="{BB962C8B-B14F-4D97-AF65-F5344CB8AC3E}">
        <p14:creationId xmlns:p14="http://schemas.microsoft.com/office/powerpoint/2010/main" val="91286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indent="0">
              <a:buNone/>
            </a:pPr>
            <a:r>
              <a:rPr lang="en-US" dirty="0"/>
              <a:t>Wide variety of Price standard displacement diffusers</a:t>
            </a:r>
          </a:p>
          <a:p>
            <a:pPr lvl="1"/>
            <a:r>
              <a:rPr lang="en-US" dirty="0"/>
              <a:t>Wall / ceiling mounted</a:t>
            </a:r>
          </a:p>
          <a:p>
            <a:pPr lvl="1"/>
            <a:r>
              <a:rPr lang="en-US" dirty="0"/>
              <a:t>Floor mounted</a:t>
            </a:r>
          </a:p>
          <a:p>
            <a:pPr lvl="1"/>
            <a:r>
              <a:rPr lang="en-US" dirty="0"/>
              <a:t>Heat / cool models</a:t>
            </a:r>
          </a:p>
          <a:p>
            <a:pPr lvl="1"/>
            <a:r>
              <a:rPr lang="en-US" dirty="0"/>
              <a:t>Industrial models</a:t>
            </a:r>
          </a:p>
          <a:p>
            <a:endParaRPr lang="en-US" dirty="0"/>
          </a:p>
        </p:txBody>
      </p:sp>
      <p:sp>
        <p:nvSpPr>
          <p:cNvPr id="18" name="Text Placeholder 2"/>
          <p:cNvSpPr>
            <a:spLocks noGrp="1"/>
          </p:cNvSpPr>
          <p:nvPr>
            <p:ph type="body" sz="quarter" idx="13"/>
          </p:nvPr>
        </p:nvSpPr>
        <p:spPr/>
        <p:txBody>
          <a:bodyPr/>
          <a:lstStyle/>
          <a:p>
            <a:r>
              <a:rPr lang="en-CA" b="1" dirty="0">
                <a:solidFill>
                  <a:schemeClr val="tx1"/>
                </a:solidFill>
              </a:rPr>
              <a:t>Custom Considerations </a:t>
            </a:r>
          </a:p>
        </p:txBody>
      </p:sp>
      <p:grpSp>
        <p:nvGrpSpPr>
          <p:cNvPr id="2" name="Group 1">
            <a:extLst>
              <a:ext uri="{FF2B5EF4-FFF2-40B4-BE49-F238E27FC236}">
                <a16:creationId xmlns:a16="http://schemas.microsoft.com/office/drawing/2014/main" id="{15FCE158-A2B8-5F2D-81F2-46DDF4E9BF85}"/>
              </a:ext>
            </a:extLst>
          </p:cNvPr>
          <p:cNvGrpSpPr/>
          <p:nvPr/>
        </p:nvGrpSpPr>
        <p:grpSpPr>
          <a:xfrm>
            <a:off x="12428846" y="2191780"/>
            <a:ext cx="4783034" cy="3378430"/>
            <a:chOff x="4734628" y="1459728"/>
            <a:chExt cx="6377378" cy="4504573"/>
          </a:xfrm>
        </p:grpSpPr>
        <p:pic>
          <p:nvPicPr>
            <p:cNvPr id="9" name="Picture 5" descr="collection.png"/>
            <p:cNvPicPr>
              <a:picLocks noChangeAspect="1"/>
            </p:cNvPicPr>
            <p:nvPr/>
          </p:nvPicPr>
          <p:blipFill>
            <a:blip r:embed="rId2" cstate="email"/>
            <a:srcRect/>
            <a:stretch>
              <a:fillRect/>
            </a:stretch>
          </p:blipFill>
          <p:spPr bwMode="auto">
            <a:xfrm>
              <a:off x="6272222" y="1459728"/>
              <a:ext cx="3792035" cy="3718761"/>
            </a:xfrm>
            <a:prstGeom prst="rect">
              <a:avLst/>
            </a:prstGeom>
            <a:noFill/>
            <a:ln w="9525">
              <a:noFill/>
              <a:miter lim="800000"/>
              <a:headEnd/>
              <a:tailEnd/>
            </a:ln>
          </p:spPr>
        </p:pic>
        <p:pic>
          <p:nvPicPr>
            <p:cNvPr id="10" name="Picture 9" descr="DLE-H.tif"/>
            <p:cNvPicPr>
              <a:picLocks noChangeAspect="1"/>
            </p:cNvPicPr>
            <p:nvPr/>
          </p:nvPicPr>
          <p:blipFill>
            <a:blip r:embed="rId3" cstate="email"/>
            <a:srcRect/>
            <a:stretch>
              <a:fillRect/>
            </a:stretch>
          </p:blipFill>
          <p:spPr bwMode="auto">
            <a:xfrm flipH="1">
              <a:off x="9016508" y="4392677"/>
              <a:ext cx="2095498" cy="1571624"/>
            </a:xfrm>
            <a:prstGeom prst="rect">
              <a:avLst/>
            </a:prstGeom>
            <a:noFill/>
            <a:ln w="9525">
              <a:noFill/>
              <a:miter lim="800000"/>
              <a:headEnd/>
              <a:tailEnd/>
            </a:ln>
          </p:spPr>
        </p:pic>
        <p:pic>
          <p:nvPicPr>
            <p:cNvPr id="7171" name="Picture 3" descr="G:\3D-Render_Library\3DP_3D_Products\Images\low-rez\Section_J_Displacement\DR360i-HC\DR360i-HC_v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628" y="3395625"/>
              <a:ext cx="3197503" cy="2398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RFHD_and_mounting_ring_tk103.png"/>
            <p:cNvPicPr>
              <a:picLocks noChangeAspect="1"/>
            </p:cNvPicPr>
            <p:nvPr/>
          </p:nvPicPr>
          <p:blipFill>
            <a:blip r:embed="rId5" cstate="email"/>
            <a:stretch>
              <a:fillRect/>
            </a:stretch>
          </p:blipFill>
          <p:spPr>
            <a:xfrm>
              <a:off x="7744408" y="4392677"/>
              <a:ext cx="1007327" cy="1064079"/>
            </a:xfrm>
            <a:prstGeom prst="rect">
              <a:avLst/>
            </a:prstGeom>
          </p:spPr>
        </p:pic>
      </p:grpSp>
      <p:pic>
        <p:nvPicPr>
          <p:cNvPr id="4" name="Picture 2" descr="G:\Photo_Library\001_Price\_Jobs\High Resolution\Displacement\Edmonton Intl Airport\Edited\Medium Res\Edm_Airport_May_2012.jpg">
            <a:extLst>
              <a:ext uri="{FF2B5EF4-FFF2-40B4-BE49-F238E27FC236}">
                <a16:creationId xmlns:a16="http://schemas.microsoft.com/office/drawing/2014/main" id="{DB519972-FAF2-333F-D195-96A624080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932"/>
          <a:stretch/>
        </p:blipFill>
        <p:spPr bwMode="auto">
          <a:xfrm>
            <a:off x="5263606" y="1955546"/>
            <a:ext cx="5404394" cy="404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37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a:buNone/>
            </a:pPr>
            <a:r>
              <a:rPr lang="en-US" dirty="0">
                <a:solidFill>
                  <a:srgbClr val="313131"/>
                </a:solidFill>
              </a:rPr>
              <a:t>Custom Diffuser Options</a:t>
            </a:r>
          </a:p>
          <a:p>
            <a:pPr lvl="1"/>
            <a:r>
              <a:rPr lang="en-US" dirty="0"/>
              <a:t>Color</a:t>
            </a:r>
          </a:p>
          <a:p>
            <a:pPr lvl="1"/>
            <a:r>
              <a:rPr lang="en-US" dirty="0"/>
              <a:t>Size </a:t>
            </a:r>
          </a:p>
          <a:p>
            <a:pPr lvl="1"/>
            <a:r>
              <a:rPr lang="en-US" dirty="0"/>
              <a:t>Material </a:t>
            </a:r>
          </a:p>
          <a:p>
            <a:pPr lvl="1"/>
            <a:r>
              <a:rPr lang="en-US" dirty="0"/>
              <a:t>Architectural integration</a:t>
            </a:r>
          </a:p>
          <a:p>
            <a:pPr lvl="1"/>
            <a:r>
              <a:rPr lang="en-US" dirty="0"/>
              <a:t>Perforation pattern</a:t>
            </a:r>
          </a:p>
          <a:p>
            <a:pPr lvl="1"/>
            <a:r>
              <a:rPr lang="en-US" dirty="0"/>
              <a:t>Fastening system</a:t>
            </a:r>
          </a:p>
          <a:p>
            <a:endParaRPr lang="en-US" dirty="0"/>
          </a:p>
        </p:txBody>
      </p:sp>
      <p:sp>
        <p:nvSpPr>
          <p:cNvPr id="11" name="Text Placeholder 2"/>
          <p:cNvSpPr>
            <a:spLocks noGrp="1"/>
          </p:cNvSpPr>
          <p:nvPr>
            <p:ph type="body" sz="quarter" idx="13"/>
          </p:nvPr>
        </p:nvSpPr>
        <p:spPr/>
        <p:txBody>
          <a:bodyPr/>
          <a:lstStyle/>
          <a:p>
            <a:r>
              <a:rPr lang="en-CA" b="1" dirty="0">
                <a:solidFill>
                  <a:schemeClr val="bg1"/>
                </a:solidFill>
              </a:rPr>
              <a:t>Custom Considerations </a:t>
            </a:r>
          </a:p>
        </p:txBody>
      </p:sp>
      <p:pic>
        <p:nvPicPr>
          <p:cNvPr id="7" name="Picture 6" descr="Custom Perf.jpg"/>
          <p:cNvPicPr>
            <a:picLocks noChangeAspect="1"/>
          </p:cNvPicPr>
          <p:nvPr/>
        </p:nvPicPr>
        <p:blipFill>
          <a:blip r:embed="rId2" cstate="email"/>
          <a:stretch>
            <a:fillRect/>
          </a:stretch>
        </p:blipFill>
        <p:spPr>
          <a:xfrm>
            <a:off x="8943213" y="4210870"/>
            <a:ext cx="975862" cy="2174192"/>
          </a:xfrm>
          <a:prstGeom prst="rect">
            <a:avLst/>
          </a:prstGeom>
          <a:noFill/>
          <a:ln>
            <a:noFill/>
          </a:ln>
        </p:spPr>
      </p:pic>
      <p:pic>
        <p:nvPicPr>
          <p:cNvPr id="9" name="Picture 2" descr="G:\Photo_Library\001_Price\_Jobs\High Resolution\Displacement\Edmonton Intl Airport\Edited\Medium Res\Edm_Airport_May_2012_1.jpg"/>
          <p:cNvPicPr>
            <a:picLocks noChangeAspect="1" noChangeArrowheads="1"/>
          </p:cNvPicPr>
          <p:nvPr/>
        </p:nvPicPr>
        <p:blipFill>
          <a:blip r:embed="rId3">
            <a:extLst>
              <a:ext uri="{28A0092B-C50C-407E-A947-70E740481C1C}">
                <a14:useLocalDpi xmlns:a14="http://schemas.microsoft.com/office/drawing/2010/main" val="0"/>
              </a:ext>
            </a:extLst>
          </a:blip>
          <a:srcRect l="8541" t="6851" r="7473" b="4181"/>
          <a:stretch>
            <a:fillRect/>
          </a:stretch>
        </p:blipFill>
        <p:spPr bwMode="auto">
          <a:xfrm>
            <a:off x="6819839" y="1993856"/>
            <a:ext cx="3044113" cy="2149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Photo_Library\001_Price\_jobs\low_resolution\Displacement\Chevron Auditorium\photo 1.JPG"/>
          <p:cNvPicPr>
            <a:picLocks noChangeAspect="1" noChangeArrowheads="1"/>
          </p:cNvPicPr>
          <p:nvPr/>
        </p:nvPicPr>
        <p:blipFill>
          <a:blip r:embed="rId4"/>
          <a:srcRect/>
          <a:stretch>
            <a:fillRect/>
          </a:stretch>
        </p:blipFill>
        <p:spPr bwMode="auto">
          <a:xfrm>
            <a:off x="6395850" y="4210869"/>
            <a:ext cx="2384032" cy="1788024"/>
          </a:xfrm>
          <a:prstGeom prst="rect">
            <a:avLst/>
          </a:prstGeom>
          <a:noFill/>
        </p:spPr>
      </p:pic>
    </p:spTree>
    <p:extLst>
      <p:ext uri="{BB962C8B-B14F-4D97-AF65-F5344CB8AC3E}">
        <p14:creationId xmlns:p14="http://schemas.microsoft.com/office/powerpoint/2010/main" val="4243488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marL="0" indent="0">
              <a:buNone/>
            </a:pPr>
            <a:r>
              <a:rPr lang="en-US" dirty="0">
                <a:solidFill>
                  <a:srgbClr val="313131"/>
                </a:solidFill>
              </a:rPr>
              <a:t>Information to provide for most Common Specials</a:t>
            </a:r>
          </a:p>
          <a:p>
            <a:pPr lvl="1"/>
            <a:r>
              <a:rPr lang="en-US" dirty="0">
                <a:solidFill>
                  <a:srgbClr val="313131"/>
                </a:solidFill>
              </a:rPr>
              <a:t>Color</a:t>
            </a:r>
          </a:p>
          <a:p>
            <a:pPr lvl="2"/>
            <a:r>
              <a:rPr lang="en-US" dirty="0">
                <a:solidFill>
                  <a:srgbClr val="313131"/>
                </a:solidFill>
              </a:rPr>
              <a:t>Provide RAL color or color chip sample (preferred)</a:t>
            </a:r>
          </a:p>
          <a:p>
            <a:pPr lvl="1"/>
            <a:r>
              <a:rPr lang="en-US" dirty="0">
                <a:solidFill>
                  <a:srgbClr val="313131"/>
                </a:solidFill>
              </a:rPr>
              <a:t>Oversized units </a:t>
            </a:r>
            <a:endParaRPr lang="en-US" dirty="0"/>
          </a:p>
          <a:p>
            <a:pPr lvl="2"/>
            <a:r>
              <a:rPr lang="en-US" dirty="0">
                <a:solidFill>
                  <a:srgbClr val="313131"/>
                </a:solidFill>
              </a:rPr>
              <a:t>Inlet dimensions to minimize noise (&lt; 1000fpm) </a:t>
            </a:r>
          </a:p>
          <a:p>
            <a:pPr lvl="1"/>
            <a:r>
              <a:rPr lang="en-US" dirty="0">
                <a:solidFill>
                  <a:srgbClr val="313131"/>
                </a:solidFill>
              </a:rPr>
              <a:t>DFR with Plenum </a:t>
            </a:r>
          </a:p>
          <a:p>
            <a:pPr lvl="2"/>
            <a:r>
              <a:rPr lang="en-US" dirty="0">
                <a:solidFill>
                  <a:srgbClr val="313131"/>
                </a:solidFill>
              </a:rPr>
              <a:t>Specify plenum depth and inlet size </a:t>
            </a:r>
          </a:p>
          <a:p>
            <a:pPr lvl="1"/>
            <a:r>
              <a:rPr lang="en-US" dirty="0"/>
              <a:t>Curved diffusers </a:t>
            </a:r>
          </a:p>
          <a:p>
            <a:pPr lvl="2"/>
            <a:r>
              <a:rPr lang="en-US" dirty="0"/>
              <a:t>Specify the length of arc </a:t>
            </a:r>
          </a:p>
          <a:p>
            <a:pPr lvl="2"/>
            <a:r>
              <a:rPr lang="en-US" dirty="0"/>
              <a:t>Specify the radius of curvature </a:t>
            </a:r>
          </a:p>
        </p:txBody>
      </p:sp>
      <p:sp>
        <p:nvSpPr>
          <p:cNvPr id="21" name="Text Placeholder 2"/>
          <p:cNvSpPr>
            <a:spLocks noGrp="1"/>
          </p:cNvSpPr>
          <p:nvPr>
            <p:ph type="body" sz="quarter" idx="13"/>
          </p:nvPr>
        </p:nvSpPr>
        <p:spPr/>
        <p:txBody>
          <a:bodyPr/>
          <a:lstStyle/>
          <a:p>
            <a:r>
              <a:rPr lang="en-CA" b="1" dirty="0">
                <a:solidFill>
                  <a:schemeClr val="tx1"/>
                </a:solidFill>
              </a:rPr>
              <a:t>Custom Considerations </a:t>
            </a:r>
          </a:p>
        </p:txBody>
      </p:sp>
      <p:pic>
        <p:nvPicPr>
          <p:cNvPr id="19" name="Picture 18" descr="Huge DR360.png"/>
          <p:cNvPicPr>
            <a:picLocks noChangeAspect="1"/>
          </p:cNvPicPr>
          <p:nvPr/>
        </p:nvPicPr>
        <p:blipFill>
          <a:blip r:embed="rId2" cstate="email"/>
          <a:stretch>
            <a:fillRect/>
          </a:stretch>
        </p:blipFill>
        <p:spPr>
          <a:xfrm>
            <a:off x="8689910" y="1993855"/>
            <a:ext cx="1891782" cy="2364726"/>
          </a:xfrm>
          <a:prstGeom prst="rect">
            <a:avLst/>
          </a:prstGeom>
          <a:noFill/>
          <a:ln>
            <a:noFill/>
          </a:ln>
        </p:spPr>
      </p:pic>
    </p:spTree>
    <p:extLst>
      <p:ext uri="{BB962C8B-B14F-4D97-AF65-F5344CB8AC3E}">
        <p14:creationId xmlns:p14="http://schemas.microsoft.com/office/powerpoint/2010/main" val="1024023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lstStyle/>
          <a:p>
            <a:r>
              <a:rPr lang="en-CA" dirty="0"/>
              <a:t>Displacement Ventilation</a:t>
            </a:r>
          </a:p>
        </p:txBody>
      </p:sp>
      <p:pic>
        <p:nvPicPr>
          <p:cNvPr id="11" name="Content Placeholder 10" descr="Price Solution.JPG"/>
          <p:cNvPicPr>
            <a:picLocks noGrp="1"/>
          </p:cNvPicPr>
          <p:nvPr>
            <p:ph idx="1"/>
          </p:nvPr>
        </p:nvPicPr>
        <p:blipFill>
          <a:blip r:embed="rId2" cstate="screen"/>
          <a:stretch>
            <a:fillRect/>
          </a:stretch>
        </p:blipFill>
        <p:spPr>
          <a:xfrm>
            <a:off x="4931791" y="3025997"/>
            <a:ext cx="1725168" cy="1725168"/>
          </a:xfrm>
          <a:prstGeom prst="ellipse">
            <a:avLst/>
          </a:prstGeom>
          <a:ln>
            <a:noFill/>
          </a:ln>
          <a:effectLst>
            <a:softEdge rad="112500"/>
          </a:effectLst>
        </p:spPr>
      </p:pic>
      <p:sp>
        <p:nvSpPr>
          <p:cNvPr id="12" name="Text Placeholder 2"/>
          <p:cNvSpPr>
            <a:spLocks noGrp="1"/>
          </p:cNvSpPr>
          <p:nvPr>
            <p:ph type="body" sz="quarter" idx="13"/>
          </p:nvPr>
        </p:nvSpPr>
        <p:spPr/>
        <p:txBody>
          <a:bodyPr/>
          <a:lstStyle/>
          <a:p>
            <a:r>
              <a:rPr lang="en-CA" b="1" dirty="0">
                <a:solidFill>
                  <a:schemeClr val="tx1"/>
                </a:solidFill>
              </a:rPr>
              <a:t>Custom Considerations </a:t>
            </a:r>
          </a:p>
        </p:txBody>
      </p:sp>
      <p:pic>
        <p:nvPicPr>
          <p:cNvPr id="10" name="Content Placeholder 9" descr="Price Solution.JPG"/>
          <p:cNvPicPr>
            <a:picLocks noGrp="1" noChangeAspect="1"/>
          </p:cNvPicPr>
          <p:nvPr>
            <p:ph sz="quarter" idx="4294967295"/>
          </p:nvPr>
        </p:nvPicPr>
        <p:blipFill>
          <a:blip r:embed="rId3" cstate="screen"/>
          <a:srcRect/>
          <a:stretch>
            <a:fillRect/>
          </a:stretch>
        </p:blipFill>
        <p:spPr>
          <a:xfrm>
            <a:off x="9758363" y="2084388"/>
            <a:ext cx="2433637" cy="3573462"/>
          </a:xfrm>
          <a:prstGeom prst="rect">
            <a:avLst/>
          </a:prstGeom>
          <a:noFill/>
          <a:ln>
            <a:noFill/>
          </a:ln>
        </p:spPr>
      </p:pic>
      <p:cxnSp>
        <p:nvCxnSpPr>
          <p:cNvPr id="13" name="Straight Arrow Connector 12"/>
          <p:cNvCxnSpPr/>
          <p:nvPr/>
        </p:nvCxnSpPr>
        <p:spPr>
          <a:xfrm rot="10800000">
            <a:off x="7268569" y="4114800"/>
            <a:ext cx="685800" cy="400050"/>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22" name="Picture 21" descr="Empty Chair horiz copy.jpg"/>
          <p:cNvPicPr>
            <a:picLocks noChangeAspect="1"/>
          </p:cNvPicPr>
          <p:nvPr/>
        </p:nvPicPr>
        <p:blipFill rotWithShape="1">
          <a:blip r:embed="rId4" cstate="print"/>
          <a:srcRect l="1352"/>
          <a:stretch/>
        </p:blipFill>
        <p:spPr>
          <a:xfrm>
            <a:off x="2392326" y="2084011"/>
            <a:ext cx="4700690" cy="3573841"/>
          </a:xfrm>
          <a:prstGeom prst="rect">
            <a:avLst/>
          </a:prstGeom>
          <a:noFill/>
          <a:ln>
            <a:noFill/>
          </a:ln>
        </p:spPr>
      </p:pic>
    </p:spTree>
    <p:extLst>
      <p:ext uri="{BB962C8B-B14F-4D97-AF65-F5344CB8AC3E}">
        <p14:creationId xmlns:p14="http://schemas.microsoft.com/office/powerpoint/2010/main" val="63879989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a:xfrm>
            <a:off x="536278" y="1713482"/>
            <a:ext cx="5854794" cy="351866"/>
          </a:xfrm>
        </p:spPr>
        <p:txBody>
          <a:bodyPr>
            <a:normAutofit lnSpcReduction="10000"/>
          </a:bodyPr>
          <a:lstStyle/>
          <a:p>
            <a:pPr indent="0">
              <a:buNone/>
            </a:pPr>
            <a:r>
              <a:rPr lang="en-US" dirty="0"/>
              <a:t>Steps to Selecting Displacement Diffuser  </a:t>
            </a:r>
          </a:p>
          <a:p>
            <a:endParaRPr lang="en-US" dirty="0"/>
          </a:p>
        </p:txBody>
      </p:sp>
      <p:sp>
        <p:nvSpPr>
          <p:cNvPr id="18" name="Text Placeholder 2"/>
          <p:cNvSpPr>
            <a:spLocks noGrp="1"/>
          </p:cNvSpPr>
          <p:nvPr>
            <p:ph type="body" sz="quarter" idx="13"/>
          </p:nvPr>
        </p:nvSpPr>
        <p:spPr/>
        <p:txBody>
          <a:bodyPr/>
          <a:lstStyle/>
          <a:p>
            <a:r>
              <a:rPr lang="en-CA" b="1" dirty="0">
                <a:solidFill>
                  <a:schemeClr val="tx1"/>
                </a:solidFill>
              </a:rPr>
              <a:t>Selection Process</a:t>
            </a:r>
          </a:p>
        </p:txBody>
      </p:sp>
      <p:pic>
        <p:nvPicPr>
          <p:cNvPr id="14" name="Picture 13">
            <a:extLst>
              <a:ext uri="{FF2B5EF4-FFF2-40B4-BE49-F238E27FC236}">
                <a16:creationId xmlns:a16="http://schemas.microsoft.com/office/drawing/2014/main" id="{0F1E02BD-9C63-7976-CA07-7D0947CEFC7D}"/>
              </a:ext>
            </a:extLst>
          </p:cNvPr>
          <p:cNvPicPr>
            <a:picLocks noChangeAspect="1"/>
          </p:cNvPicPr>
          <p:nvPr/>
        </p:nvPicPr>
        <p:blipFill>
          <a:blip r:embed="rId2"/>
          <a:stretch>
            <a:fillRect/>
          </a:stretch>
        </p:blipFill>
        <p:spPr>
          <a:xfrm>
            <a:off x="4419111" y="2180535"/>
            <a:ext cx="7631519" cy="4048754"/>
          </a:xfrm>
          <a:prstGeom prst="rect">
            <a:avLst/>
          </a:prstGeom>
        </p:spPr>
      </p:pic>
      <p:sp>
        <p:nvSpPr>
          <p:cNvPr id="2" name="Content Placeholder 2">
            <a:extLst>
              <a:ext uri="{FF2B5EF4-FFF2-40B4-BE49-F238E27FC236}">
                <a16:creationId xmlns:a16="http://schemas.microsoft.com/office/drawing/2014/main" id="{4C848BE0-F491-4360-C5AC-EE91F8E62B7D}"/>
              </a:ext>
            </a:extLst>
          </p:cNvPr>
          <p:cNvSpPr txBox="1">
            <a:spLocks/>
          </p:cNvSpPr>
          <p:nvPr/>
        </p:nvSpPr>
        <p:spPr>
          <a:xfrm>
            <a:off x="435759" y="2168979"/>
            <a:ext cx="38833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spcAft>
                <a:spcPts val="0"/>
              </a:spcAft>
            </a:pPr>
            <a:r>
              <a:rPr lang="en-US" sz="1500" dirty="0"/>
              <a:t>Determine the size of diffuser required</a:t>
            </a:r>
          </a:p>
          <a:p>
            <a:pPr lvl="2" fontAlgn="auto">
              <a:spcAft>
                <a:spcPts val="0"/>
              </a:spcAft>
            </a:pPr>
            <a:r>
              <a:rPr lang="en-US" sz="1500" dirty="0"/>
              <a:t>Typically sized for 40fpm </a:t>
            </a:r>
          </a:p>
          <a:p>
            <a:pPr lvl="2" fontAlgn="auto">
              <a:spcAft>
                <a:spcPts val="0"/>
              </a:spcAft>
            </a:pPr>
            <a:r>
              <a:rPr lang="en-US" sz="1500" dirty="0"/>
              <a:t>Inlet sized for ~800fpm inlet velocity </a:t>
            </a:r>
          </a:p>
          <a:p>
            <a:pPr lvl="1" fontAlgn="auto">
              <a:spcAft>
                <a:spcPts val="0"/>
              </a:spcAft>
            </a:pPr>
            <a:r>
              <a:rPr lang="en-US" sz="1500" dirty="0"/>
              <a:t>Determine type(s) of diffuser</a:t>
            </a:r>
          </a:p>
          <a:p>
            <a:pPr lvl="2" fontAlgn="auto">
              <a:spcAft>
                <a:spcPts val="0"/>
              </a:spcAft>
            </a:pPr>
            <a:r>
              <a:rPr lang="en-US" sz="1500" dirty="0"/>
              <a:t>Where will diffuser be installed? </a:t>
            </a:r>
          </a:p>
          <a:p>
            <a:pPr lvl="1" fontAlgn="auto">
              <a:spcAft>
                <a:spcPts val="0"/>
              </a:spcAft>
            </a:pPr>
            <a:r>
              <a:rPr lang="en-US" sz="1500" dirty="0"/>
              <a:t>Determine if any customization is required </a:t>
            </a:r>
          </a:p>
          <a:p>
            <a:pPr lvl="2" fontAlgn="auto">
              <a:spcAft>
                <a:spcPts val="0"/>
              </a:spcAft>
            </a:pPr>
            <a:r>
              <a:rPr lang="en-US" sz="1500" dirty="0"/>
              <a:t>Color </a:t>
            </a:r>
          </a:p>
          <a:p>
            <a:pPr lvl="2" fontAlgn="auto">
              <a:spcAft>
                <a:spcPts val="0"/>
              </a:spcAft>
            </a:pPr>
            <a:r>
              <a:rPr lang="en-US" sz="1500" dirty="0"/>
              <a:t>Size</a:t>
            </a:r>
          </a:p>
          <a:p>
            <a:pPr lvl="2" fontAlgn="auto">
              <a:spcAft>
                <a:spcPts val="0"/>
              </a:spcAft>
            </a:pPr>
            <a:r>
              <a:rPr lang="en-US" sz="1500" dirty="0"/>
              <a:t>Install method</a:t>
            </a:r>
          </a:p>
          <a:p>
            <a:pPr lvl="1" fontAlgn="auto">
              <a:spcAft>
                <a:spcPts val="0"/>
              </a:spcAft>
            </a:pPr>
            <a:endParaRPr lang="en-US" sz="1500" dirty="0"/>
          </a:p>
          <a:p>
            <a:pPr fontAlgn="auto">
              <a:spcAft>
                <a:spcPts val="0"/>
              </a:spcAft>
            </a:pPr>
            <a:endParaRPr lang="en-US" sz="1500" dirty="0"/>
          </a:p>
        </p:txBody>
      </p:sp>
    </p:spTree>
    <p:extLst>
      <p:ext uri="{BB962C8B-B14F-4D97-AF65-F5344CB8AC3E}">
        <p14:creationId xmlns:p14="http://schemas.microsoft.com/office/powerpoint/2010/main" val="873019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18" name="Text Placeholder 2"/>
          <p:cNvSpPr>
            <a:spLocks noGrp="1"/>
          </p:cNvSpPr>
          <p:nvPr>
            <p:ph type="body" sz="quarter" idx="13"/>
          </p:nvPr>
        </p:nvSpPr>
        <p:spPr/>
        <p:txBody>
          <a:bodyPr/>
          <a:lstStyle/>
          <a:p>
            <a:r>
              <a:rPr lang="en-CA" b="1" dirty="0">
                <a:solidFill>
                  <a:schemeClr val="tx1"/>
                </a:solidFill>
              </a:rPr>
              <a:t>Custom Considerations </a:t>
            </a:r>
          </a:p>
        </p:txBody>
      </p:sp>
      <p:pic>
        <p:nvPicPr>
          <p:cNvPr id="2" name="Picture 1">
            <a:extLst>
              <a:ext uri="{FF2B5EF4-FFF2-40B4-BE49-F238E27FC236}">
                <a16:creationId xmlns:a16="http://schemas.microsoft.com/office/drawing/2014/main" id="{C388319A-53AC-7EE3-790A-8FD2D8E3B74E}"/>
              </a:ext>
            </a:extLst>
          </p:cNvPr>
          <p:cNvPicPr>
            <a:picLocks noChangeAspect="1"/>
          </p:cNvPicPr>
          <p:nvPr/>
        </p:nvPicPr>
        <p:blipFill>
          <a:blip r:embed="rId2"/>
          <a:stretch>
            <a:fillRect/>
          </a:stretch>
        </p:blipFill>
        <p:spPr>
          <a:xfrm>
            <a:off x="3480101" y="1993856"/>
            <a:ext cx="4990817" cy="4006895"/>
          </a:xfrm>
          <a:prstGeom prst="rect">
            <a:avLst/>
          </a:prstGeom>
        </p:spPr>
      </p:pic>
    </p:spTree>
    <p:extLst>
      <p:ext uri="{BB962C8B-B14F-4D97-AF65-F5344CB8AC3E}">
        <p14:creationId xmlns:p14="http://schemas.microsoft.com/office/powerpoint/2010/main" val="3395258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lstStyle/>
          <a:p>
            <a:r>
              <a:rPr lang="en-CA" dirty="0"/>
              <a:t>Displacement Ventilation</a:t>
            </a:r>
          </a:p>
        </p:txBody>
      </p:sp>
      <p:sp>
        <p:nvSpPr>
          <p:cNvPr id="18" name="Text Placeholder 2"/>
          <p:cNvSpPr>
            <a:spLocks noGrp="1"/>
          </p:cNvSpPr>
          <p:nvPr>
            <p:ph type="body" sz="quarter" idx="13"/>
          </p:nvPr>
        </p:nvSpPr>
        <p:spPr/>
        <p:txBody>
          <a:bodyPr/>
          <a:lstStyle/>
          <a:p>
            <a:r>
              <a:rPr lang="en-CA" b="1" dirty="0">
                <a:solidFill>
                  <a:schemeClr val="tx1"/>
                </a:solidFill>
              </a:rPr>
              <a:t>High Performance School Microsite</a:t>
            </a:r>
          </a:p>
        </p:txBody>
      </p:sp>
      <p:pic>
        <p:nvPicPr>
          <p:cNvPr id="4" name="Picture 3">
            <a:extLst>
              <a:ext uri="{FF2B5EF4-FFF2-40B4-BE49-F238E27FC236}">
                <a16:creationId xmlns:a16="http://schemas.microsoft.com/office/drawing/2014/main" id="{6195CE5D-1729-68C1-7282-35639C185D64}"/>
              </a:ext>
            </a:extLst>
          </p:cNvPr>
          <p:cNvPicPr>
            <a:picLocks noChangeAspect="1"/>
          </p:cNvPicPr>
          <p:nvPr/>
        </p:nvPicPr>
        <p:blipFill>
          <a:blip r:embed="rId2"/>
          <a:stretch>
            <a:fillRect/>
          </a:stretch>
        </p:blipFill>
        <p:spPr>
          <a:xfrm>
            <a:off x="2105835" y="1946840"/>
            <a:ext cx="7958152" cy="4053911"/>
          </a:xfrm>
          <a:prstGeom prst="rect">
            <a:avLst/>
          </a:prstGeom>
        </p:spPr>
      </p:pic>
      <p:sp>
        <p:nvSpPr>
          <p:cNvPr id="6" name="TextBox 5">
            <a:extLst>
              <a:ext uri="{FF2B5EF4-FFF2-40B4-BE49-F238E27FC236}">
                <a16:creationId xmlns:a16="http://schemas.microsoft.com/office/drawing/2014/main" id="{769F8149-8565-49A9-F63E-AEE12C8CEAE5}"/>
              </a:ext>
            </a:extLst>
          </p:cNvPr>
          <p:cNvSpPr txBox="1"/>
          <p:nvPr/>
        </p:nvSpPr>
        <p:spPr>
          <a:xfrm>
            <a:off x="2105836" y="4772662"/>
            <a:ext cx="2333003" cy="300082"/>
          </a:xfrm>
          <a:prstGeom prst="rect">
            <a:avLst/>
          </a:prstGeom>
          <a:noFill/>
          <a:ln w="28575">
            <a:solidFill>
              <a:schemeClr val="tx1"/>
            </a:solidFill>
          </a:ln>
        </p:spPr>
        <p:txBody>
          <a:bodyPr wrap="square" rtlCol="0">
            <a:spAutoFit/>
          </a:bodyPr>
          <a:lstStyle/>
          <a:p>
            <a:pPr defTabSz="342900"/>
            <a:r>
              <a:rPr lang="en-US" sz="1350" b="1" dirty="0">
                <a:solidFill>
                  <a:prstClr val="black"/>
                </a:solidFill>
              </a:rPr>
              <a:t>https://pricevm.com/schools</a:t>
            </a:r>
          </a:p>
        </p:txBody>
      </p:sp>
    </p:spTree>
    <p:extLst>
      <p:ext uri="{BB962C8B-B14F-4D97-AF65-F5344CB8AC3E}">
        <p14:creationId xmlns:p14="http://schemas.microsoft.com/office/powerpoint/2010/main" val="187617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a:buNone/>
            </a:pPr>
            <a:r>
              <a:rPr lang="en-US" dirty="0"/>
              <a:t>Curved Diffusers </a:t>
            </a:r>
          </a:p>
        </p:txBody>
      </p:sp>
      <p:sp>
        <p:nvSpPr>
          <p:cNvPr id="11" name="Text Placeholder 2"/>
          <p:cNvSpPr>
            <a:spLocks noGrp="1"/>
          </p:cNvSpPr>
          <p:nvPr>
            <p:ph type="body" sz="quarter" idx="13"/>
          </p:nvPr>
        </p:nvSpPr>
        <p:spPr/>
        <p:txBody>
          <a:bodyPr/>
          <a:lstStyle/>
          <a:p>
            <a:r>
              <a:rPr lang="en-CA" b="1" dirty="0">
                <a:solidFill>
                  <a:schemeClr val="tx1"/>
                </a:solidFill>
              </a:rPr>
              <a:t>Products</a:t>
            </a:r>
          </a:p>
        </p:txBody>
      </p:sp>
      <p:pic>
        <p:nvPicPr>
          <p:cNvPr id="5" name="Picture 4" descr="Image006.jpg"/>
          <p:cNvPicPr>
            <a:picLocks noChangeAspect="1"/>
          </p:cNvPicPr>
          <p:nvPr/>
        </p:nvPicPr>
        <p:blipFill rotWithShape="1">
          <a:blip r:embed="rId2" cstate="email"/>
          <a:srcRect r="3421" b="1334"/>
          <a:stretch/>
        </p:blipFill>
        <p:spPr>
          <a:xfrm>
            <a:off x="6970358" y="2514602"/>
            <a:ext cx="2211743" cy="2875781"/>
          </a:xfrm>
          <a:prstGeom prst="rect">
            <a:avLst/>
          </a:prstGeom>
          <a:noFill/>
          <a:ln>
            <a:noFill/>
          </a:ln>
        </p:spPr>
      </p:pic>
      <p:pic>
        <p:nvPicPr>
          <p:cNvPr id="6" name="Picture 2"/>
          <p:cNvPicPr>
            <a:picLocks noChangeAspect="1" noChangeArrowheads="1"/>
          </p:cNvPicPr>
          <p:nvPr/>
        </p:nvPicPr>
        <p:blipFill>
          <a:blip r:embed="rId3" cstate="print"/>
          <a:stretch>
            <a:fillRect/>
          </a:stretch>
        </p:blipFill>
        <p:spPr bwMode="auto">
          <a:xfrm>
            <a:off x="2952750" y="2514602"/>
            <a:ext cx="3829050" cy="2875781"/>
          </a:xfrm>
          <a:prstGeom prst="rect">
            <a:avLst/>
          </a:prstGeom>
          <a:noFill/>
          <a:ln>
            <a:noFill/>
          </a:ln>
        </p:spPr>
      </p:pic>
      <p:sp>
        <p:nvSpPr>
          <p:cNvPr id="10" name="Down Arrow 9"/>
          <p:cNvSpPr/>
          <p:nvPr/>
        </p:nvSpPr>
        <p:spPr>
          <a:xfrm rot="3248820">
            <a:off x="8324851" y="3809615"/>
            <a:ext cx="342900" cy="285750"/>
          </a:xfrm>
          <a:prstGeom prst="downArrow">
            <a:avLst/>
          </a:prstGeom>
          <a:solidFill>
            <a:srgbClr val="C00000"/>
          </a:solidFill>
          <a:ln>
            <a:solidFill>
              <a:schemeClr val="bg1"/>
            </a:solidFill>
          </a:ln>
          <a:effectLst>
            <a:outerShdw blurRad="63500" dist="63500" dir="2154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20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pitchFamily="34" charset="0"/>
              <a:cs typeface="Arial" pitchFamily="34" charset="0"/>
            </a:endParaRPr>
          </a:p>
        </p:txBody>
      </p:sp>
    </p:spTree>
    <p:extLst>
      <p:ext uri="{BB962C8B-B14F-4D97-AF65-F5344CB8AC3E}">
        <p14:creationId xmlns:p14="http://schemas.microsoft.com/office/powerpoint/2010/main" val="90054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449860" cy="5032375"/>
          </a:xfrm>
        </p:spPr>
        <p:txBody>
          <a:bodyPr/>
          <a:lstStyle/>
          <a:p>
            <a:pPr>
              <a:buFont typeface="Arial" charset="0"/>
              <a:buNone/>
            </a:pPr>
            <a:r>
              <a:rPr lang="en-US" dirty="0">
                <a:latin typeface="Arial" charset="0"/>
                <a:cs typeface="Arial" charset="0"/>
              </a:rPr>
              <a:t>How DV Works:</a:t>
            </a:r>
          </a:p>
          <a:p>
            <a:r>
              <a:rPr lang="en-US" dirty="0">
                <a:latin typeface="Arial" charset="0"/>
                <a:cs typeface="Arial" charset="0"/>
              </a:rPr>
              <a:t>Thermal Plumes:</a:t>
            </a:r>
          </a:p>
          <a:p>
            <a:pPr lvl="1"/>
            <a:r>
              <a:rPr lang="en-US" dirty="0">
                <a:latin typeface="Arial" charset="0"/>
                <a:cs typeface="Arial" charset="0"/>
              </a:rPr>
              <a:t>Create temperature stratification</a:t>
            </a:r>
          </a:p>
          <a:p>
            <a:pPr lvl="1"/>
            <a:r>
              <a:rPr lang="en-US" dirty="0">
                <a:latin typeface="Arial" charset="0"/>
                <a:cs typeface="Arial" charset="0"/>
              </a:rPr>
              <a:t>Carry  contaminants from breathing zone</a:t>
            </a:r>
          </a:p>
          <a:p>
            <a:pPr lvl="1"/>
            <a:r>
              <a:rPr lang="en-US" dirty="0">
                <a:latin typeface="Arial" charset="0"/>
                <a:cs typeface="Arial" charset="0"/>
              </a:rPr>
              <a:t>Improve air quality in occupied zone</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7" name="Picture 6" descr="CFD_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564" y="4062413"/>
            <a:ext cx="4329112" cy="2646362"/>
          </a:xfrm>
          <a:prstGeom prst="rect">
            <a:avLst/>
          </a:prstGeom>
          <a:solidFill>
            <a:srgbClr val="4F81BD"/>
          </a:solidFill>
          <a:ln>
            <a:noFill/>
          </a:ln>
        </p:spPr>
      </p:pic>
      <p:pic>
        <p:nvPicPr>
          <p:cNvPr id="8" name="Picture 3"/>
          <p:cNvPicPr>
            <a:picLocks noChangeAspect="1" noChangeArrowheads="1"/>
          </p:cNvPicPr>
          <p:nvPr/>
        </p:nvPicPr>
        <p:blipFill>
          <a:blip r:embed="rId3"/>
          <a:srcRect/>
          <a:stretch>
            <a:fillRect/>
          </a:stretch>
        </p:blipFill>
        <p:spPr bwMode="auto">
          <a:xfrm>
            <a:off x="12491164" y="1428751"/>
            <a:ext cx="4093473" cy="4895849"/>
          </a:xfrm>
          <a:prstGeom prst="rect">
            <a:avLst/>
          </a:prstGeom>
          <a:noFill/>
          <a:ln w="9525">
            <a:noFill/>
            <a:miter lim="800000"/>
            <a:headEnd/>
            <a:tailEnd/>
          </a:ln>
        </p:spPr>
      </p:pic>
    </p:spTree>
    <p:extLst>
      <p:ext uri="{BB962C8B-B14F-4D97-AF65-F5344CB8AC3E}">
        <p14:creationId xmlns:p14="http://schemas.microsoft.com/office/powerpoint/2010/main" val="262288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a:buNone/>
            </a:pPr>
            <a:r>
              <a:rPr lang="en-US" dirty="0">
                <a:solidFill>
                  <a:srgbClr val="313131"/>
                </a:solidFill>
              </a:rPr>
              <a:t>Installation examples</a:t>
            </a:r>
          </a:p>
        </p:txBody>
      </p:sp>
      <p:sp>
        <p:nvSpPr>
          <p:cNvPr id="13" name="Text Placeholder 2"/>
          <p:cNvSpPr>
            <a:spLocks noGrp="1"/>
          </p:cNvSpPr>
          <p:nvPr>
            <p:ph type="body" sz="quarter" idx="13"/>
          </p:nvPr>
        </p:nvSpPr>
        <p:spPr/>
        <p:txBody>
          <a:bodyPr/>
          <a:lstStyle/>
          <a:p>
            <a:r>
              <a:rPr lang="en-CA" b="1" dirty="0">
                <a:solidFill>
                  <a:schemeClr val="tx1"/>
                </a:solidFill>
              </a:rPr>
              <a:t>Products</a:t>
            </a:r>
          </a:p>
        </p:txBody>
      </p:sp>
      <p:pic>
        <p:nvPicPr>
          <p:cNvPr id="6" name="Picture 5" descr="DISPLACEMENT 003.jpg"/>
          <p:cNvPicPr>
            <a:picLocks noChangeAspect="1"/>
          </p:cNvPicPr>
          <p:nvPr/>
        </p:nvPicPr>
        <p:blipFill>
          <a:blip r:embed="rId2" cstate="email"/>
          <a:srcRect/>
          <a:stretch>
            <a:fillRect/>
          </a:stretch>
        </p:blipFill>
        <p:spPr>
          <a:xfrm>
            <a:off x="12936311" y="2796118"/>
            <a:ext cx="2839438" cy="2400300"/>
          </a:xfrm>
          <a:prstGeom prst="rect">
            <a:avLst/>
          </a:prstGeom>
          <a:noFill/>
          <a:ln>
            <a:noFill/>
          </a:ln>
        </p:spPr>
      </p:pic>
      <p:pic>
        <p:nvPicPr>
          <p:cNvPr id="10242" name="Picture 2" descr="G:\Photo_Library\001_Price\_Jobs\Low Resolution\Displacement\Exploratorium\DR360_IMG_08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863" y="2857502"/>
            <a:ext cx="2273498" cy="303133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black">
          <a:xfrm>
            <a:off x="3310863" y="2455334"/>
            <a:ext cx="2273498" cy="34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spcBef>
                <a:spcPts val="506"/>
              </a:spcBef>
              <a:buNone/>
            </a:pPr>
            <a:r>
              <a:rPr lang="en-US" sz="1800" dirty="0"/>
              <a:t>DR360-DH</a:t>
            </a:r>
            <a:endParaRPr lang="en-US" sz="1800" dirty="0">
              <a:solidFill>
                <a:srgbClr val="000000"/>
              </a:solidFill>
            </a:endParaRPr>
          </a:p>
        </p:txBody>
      </p:sp>
      <p:sp>
        <p:nvSpPr>
          <p:cNvPr id="8" name="Content Placeholder 2"/>
          <p:cNvSpPr txBox="1">
            <a:spLocks/>
          </p:cNvSpPr>
          <p:nvPr/>
        </p:nvSpPr>
        <p:spPr bwMode="black">
          <a:xfrm>
            <a:off x="6003093" y="2455334"/>
            <a:ext cx="2839438" cy="34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spcBef>
                <a:spcPts val="506"/>
              </a:spcBef>
              <a:buNone/>
            </a:pPr>
            <a:r>
              <a:rPr lang="en-US" sz="1800" dirty="0"/>
              <a:t>DR360-DH</a:t>
            </a:r>
            <a:endParaRPr lang="en-US" sz="1800" dirty="0">
              <a:solidFill>
                <a:srgbClr val="000000"/>
              </a:solidFill>
            </a:endParaRPr>
          </a:p>
        </p:txBody>
      </p:sp>
      <p:pic>
        <p:nvPicPr>
          <p:cNvPr id="26625" name="Picture 1"/>
          <p:cNvPicPr>
            <a:picLocks noChangeAspect="1" noChangeArrowheads="1"/>
          </p:cNvPicPr>
          <p:nvPr/>
        </p:nvPicPr>
        <p:blipFill>
          <a:blip r:embed="rId4"/>
          <a:srcRect r="46522" b="66355"/>
          <a:stretch>
            <a:fillRect/>
          </a:stretch>
        </p:blipFill>
        <p:spPr bwMode="auto">
          <a:xfrm>
            <a:off x="12742714" y="3369128"/>
            <a:ext cx="3526977" cy="1657350"/>
          </a:xfrm>
          <a:prstGeom prst="rect">
            <a:avLst/>
          </a:prstGeom>
          <a:noFill/>
          <a:ln w="9525">
            <a:noFill/>
            <a:miter lim="800000"/>
            <a:headEnd/>
            <a:tailEnd/>
          </a:ln>
        </p:spPr>
      </p:pic>
      <p:pic>
        <p:nvPicPr>
          <p:cNvPr id="26626" name="Picture 2" descr="H:\Groups\Displacement\Photos\Exploratorium\IMG_0800.JPG"/>
          <p:cNvPicPr>
            <a:picLocks noChangeAspect="1" noChangeArrowheads="1"/>
          </p:cNvPicPr>
          <p:nvPr/>
        </p:nvPicPr>
        <p:blipFill>
          <a:blip r:embed="rId5"/>
          <a:srcRect l="25003" b="28057"/>
          <a:stretch>
            <a:fillRect/>
          </a:stretch>
        </p:blipFill>
        <p:spPr bwMode="auto">
          <a:xfrm>
            <a:off x="6377627" y="2861432"/>
            <a:ext cx="2366952" cy="3027401"/>
          </a:xfrm>
          <a:prstGeom prst="rect">
            <a:avLst/>
          </a:prstGeom>
          <a:noFill/>
        </p:spPr>
      </p:pic>
    </p:spTree>
    <p:extLst>
      <p:ext uri="{BB962C8B-B14F-4D97-AF65-F5344CB8AC3E}">
        <p14:creationId xmlns:p14="http://schemas.microsoft.com/office/powerpoint/2010/main" val="3202337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a:buNone/>
            </a:pPr>
            <a:r>
              <a:rPr lang="en-US" dirty="0">
                <a:solidFill>
                  <a:srgbClr val="313131"/>
                </a:solidFill>
              </a:rPr>
              <a:t>Installation examples</a:t>
            </a:r>
          </a:p>
          <a:p>
            <a:pPr>
              <a:buNone/>
            </a:pPr>
            <a:r>
              <a:rPr lang="en-US" sz="900" dirty="0"/>
              <a:t>			</a:t>
            </a:r>
          </a:p>
          <a:p>
            <a:endParaRPr lang="en-US" dirty="0"/>
          </a:p>
          <a:p>
            <a:pPr>
              <a:buNone/>
            </a:pPr>
            <a:endParaRPr lang="en-US" dirty="0"/>
          </a:p>
        </p:txBody>
      </p:sp>
      <p:sp>
        <p:nvSpPr>
          <p:cNvPr id="11" name="Text Placeholder 2"/>
          <p:cNvSpPr>
            <a:spLocks noGrp="1"/>
          </p:cNvSpPr>
          <p:nvPr>
            <p:ph type="body" sz="quarter" idx="13"/>
          </p:nvPr>
        </p:nvSpPr>
        <p:spPr/>
        <p:txBody>
          <a:bodyPr/>
          <a:lstStyle/>
          <a:p>
            <a:r>
              <a:rPr lang="en-CA" b="1" dirty="0">
                <a:solidFill>
                  <a:schemeClr val="tx1"/>
                </a:solidFill>
              </a:rPr>
              <a:t>Products</a:t>
            </a:r>
          </a:p>
        </p:txBody>
      </p:sp>
      <p:pic>
        <p:nvPicPr>
          <p:cNvPr id="7" name="Picture 6" descr="DSC00495.JPG"/>
          <p:cNvPicPr>
            <a:picLocks noChangeAspect="1"/>
          </p:cNvPicPr>
          <p:nvPr/>
        </p:nvPicPr>
        <p:blipFill>
          <a:blip r:embed="rId2" cstate="email"/>
          <a:srcRect/>
          <a:stretch>
            <a:fillRect/>
          </a:stretch>
        </p:blipFill>
        <p:spPr>
          <a:xfrm>
            <a:off x="2895600" y="3314701"/>
            <a:ext cx="3615046" cy="2440337"/>
          </a:xfrm>
          <a:prstGeom prst="rect">
            <a:avLst/>
          </a:prstGeom>
          <a:noFill/>
          <a:ln>
            <a:noFill/>
          </a:ln>
        </p:spPr>
      </p:pic>
      <p:pic>
        <p:nvPicPr>
          <p:cNvPr id="8" name="Picture 7" descr="DLE_H.jpg"/>
          <p:cNvPicPr>
            <a:picLocks noChangeAspect="1"/>
          </p:cNvPicPr>
          <p:nvPr/>
        </p:nvPicPr>
        <p:blipFill>
          <a:blip r:embed="rId3" cstate="email"/>
          <a:stretch>
            <a:fillRect/>
          </a:stretch>
        </p:blipFill>
        <p:spPr>
          <a:xfrm>
            <a:off x="6586310" y="3314702"/>
            <a:ext cx="2595791" cy="2440337"/>
          </a:xfrm>
          <a:prstGeom prst="rect">
            <a:avLst/>
          </a:prstGeom>
          <a:noFill/>
          <a:ln>
            <a:noFill/>
          </a:ln>
        </p:spPr>
      </p:pic>
      <p:sp>
        <p:nvSpPr>
          <p:cNvPr id="5" name="Rectangle 4"/>
          <p:cNvSpPr/>
          <p:nvPr/>
        </p:nvSpPr>
        <p:spPr>
          <a:xfrm>
            <a:off x="2895599" y="2701879"/>
            <a:ext cx="3429000" cy="600164"/>
          </a:xfrm>
          <a:prstGeom prst="rect">
            <a:avLst/>
          </a:prstGeom>
        </p:spPr>
        <p:txBody>
          <a:bodyPr>
            <a:spAutoFit/>
          </a:bodyPr>
          <a:lstStyle/>
          <a:p>
            <a:pPr defTabSz="342900"/>
            <a:r>
              <a:rPr lang="en-US" b="1" dirty="0">
                <a:solidFill>
                  <a:srgbClr val="313131"/>
                </a:solidFill>
                <a:latin typeface="Arial"/>
              </a:rPr>
              <a:t>DLE-H</a:t>
            </a:r>
          </a:p>
          <a:p>
            <a:pPr marL="257175" indent="-257175" defTabSz="342900">
              <a:buFont typeface="Arial"/>
              <a:buChar char="•"/>
            </a:pPr>
            <a:r>
              <a:rPr lang="en-US" sz="1500" dirty="0">
                <a:solidFill>
                  <a:srgbClr val="313131"/>
                </a:solidFill>
                <a:latin typeface="Arial"/>
              </a:rPr>
              <a:t>Lunchroom / cafeteria</a:t>
            </a:r>
          </a:p>
        </p:txBody>
      </p:sp>
      <p:sp>
        <p:nvSpPr>
          <p:cNvPr id="9" name="Rectangle 8"/>
          <p:cNvSpPr/>
          <p:nvPr/>
        </p:nvSpPr>
        <p:spPr>
          <a:xfrm>
            <a:off x="6586308" y="2701879"/>
            <a:ext cx="3429000" cy="600164"/>
          </a:xfrm>
          <a:prstGeom prst="rect">
            <a:avLst/>
          </a:prstGeom>
        </p:spPr>
        <p:txBody>
          <a:bodyPr>
            <a:spAutoFit/>
          </a:bodyPr>
          <a:lstStyle/>
          <a:p>
            <a:pPr defTabSz="342900"/>
            <a:r>
              <a:rPr lang="en-US" b="1" dirty="0">
                <a:solidFill>
                  <a:srgbClr val="313131"/>
                </a:solidFill>
                <a:latin typeface="Arial"/>
              </a:rPr>
              <a:t>DLE-H</a:t>
            </a:r>
          </a:p>
          <a:p>
            <a:pPr marL="257175" indent="-257175" defTabSz="342900">
              <a:buFont typeface="Arial"/>
              <a:buChar char="•"/>
            </a:pPr>
            <a:r>
              <a:rPr lang="en-US" sz="1500" dirty="0">
                <a:solidFill>
                  <a:srgbClr val="313131"/>
                </a:solidFill>
                <a:latin typeface="Arial"/>
              </a:rPr>
              <a:t>Office</a:t>
            </a:r>
          </a:p>
        </p:txBody>
      </p:sp>
    </p:spTree>
    <p:extLst>
      <p:ext uri="{BB962C8B-B14F-4D97-AF65-F5344CB8AC3E}">
        <p14:creationId xmlns:p14="http://schemas.microsoft.com/office/powerpoint/2010/main" val="2598459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lstStyle/>
          <a:p>
            <a:r>
              <a:rPr lang="en-CA" dirty="0"/>
              <a:t>Displacement Ventilation</a:t>
            </a:r>
          </a:p>
        </p:txBody>
      </p:sp>
      <p:sp>
        <p:nvSpPr>
          <p:cNvPr id="3" name="Content Placeholder 2"/>
          <p:cNvSpPr>
            <a:spLocks noGrp="1"/>
          </p:cNvSpPr>
          <p:nvPr>
            <p:ph idx="1"/>
          </p:nvPr>
        </p:nvSpPr>
        <p:spPr/>
        <p:txBody>
          <a:bodyPr/>
          <a:lstStyle/>
          <a:p>
            <a:pPr>
              <a:buNone/>
            </a:pPr>
            <a:r>
              <a:rPr lang="en-US" dirty="0">
                <a:solidFill>
                  <a:srgbClr val="313131"/>
                </a:solidFill>
              </a:rPr>
              <a:t>Custom diffuser highlights</a:t>
            </a:r>
          </a:p>
          <a:p>
            <a:endParaRPr lang="en-US" dirty="0"/>
          </a:p>
        </p:txBody>
      </p:sp>
      <p:sp>
        <p:nvSpPr>
          <p:cNvPr id="12" name="Text Placeholder 2"/>
          <p:cNvSpPr>
            <a:spLocks noGrp="1"/>
          </p:cNvSpPr>
          <p:nvPr>
            <p:ph type="body" sz="quarter" idx="13"/>
          </p:nvPr>
        </p:nvSpPr>
        <p:spPr/>
        <p:txBody>
          <a:bodyPr/>
          <a:lstStyle/>
          <a:p>
            <a:r>
              <a:rPr lang="en-CA" b="1" dirty="0">
                <a:solidFill>
                  <a:schemeClr val="tx1"/>
                </a:solidFill>
              </a:rPr>
              <a:t>Products</a:t>
            </a:r>
          </a:p>
        </p:txBody>
      </p:sp>
      <p:pic>
        <p:nvPicPr>
          <p:cNvPr id="5" name="Picture 4" descr="DR360_School.JPG"/>
          <p:cNvPicPr>
            <a:picLocks noChangeAspect="1"/>
          </p:cNvPicPr>
          <p:nvPr/>
        </p:nvPicPr>
        <p:blipFill>
          <a:blip r:embed="rId3" cstate="screen"/>
          <a:srcRect/>
          <a:stretch>
            <a:fillRect/>
          </a:stretch>
        </p:blipFill>
        <p:spPr>
          <a:xfrm>
            <a:off x="3028071" y="3361267"/>
            <a:ext cx="2766296" cy="2032382"/>
          </a:xfrm>
          <a:prstGeom prst="rect">
            <a:avLst/>
          </a:prstGeom>
          <a:noFill/>
          <a:ln>
            <a:noFill/>
          </a:ln>
        </p:spPr>
      </p:pic>
      <p:sp>
        <p:nvSpPr>
          <p:cNvPr id="6" name="Down Arrow 5"/>
          <p:cNvSpPr/>
          <p:nvPr/>
        </p:nvSpPr>
        <p:spPr>
          <a:xfrm rot="4763554" flipH="1" flipV="1">
            <a:off x="4099316" y="4999395"/>
            <a:ext cx="317247" cy="242055"/>
          </a:xfrm>
          <a:prstGeom prst="downArrow">
            <a:avLst/>
          </a:prstGeom>
          <a:solidFill>
            <a:srgbClr val="C00000"/>
          </a:solidFill>
          <a:ln>
            <a:solidFill>
              <a:schemeClr val="bg1"/>
            </a:solidFill>
          </a:ln>
          <a:effectLst>
            <a:outerShdw blurRad="63500" dist="63500" dir="2154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pic>
        <p:nvPicPr>
          <p:cNvPr id="7" name="Picture 6" descr="WSU-CUB Column Diffusers 006.jpg"/>
          <p:cNvPicPr>
            <a:picLocks noChangeAspect="1"/>
          </p:cNvPicPr>
          <p:nvPr/>
        </p:nvPicPr>
        <p:blipFill>
          <a:blip r:embed="rId4" cstate="email"/>
          <a:srcRect/>
          <a:stretch>
            <a:fillRect/>
          </a:stretch>
        </p:blipFill>
        <p:spPr>
          <a:xfrm>
            <a:off x="6069606" y="3361267"/>
            <a:ext cx="3146914" cy="2032382"/>
          </a:xfrm>
          <a:prstGeom prst="rect">
            <a:avLst/>
          </a:prstGeom>
          <a:noFill/>
          <a:ln>
            <a:noFill/>
          </a:ln>
        </p:spPr>
      </p:pic>
      <p:sp>
        <p:nvSpPr>
          <p:cNvPr id="9" name="Content Placeholder 2"/>
          <p:cNvSpPr txBox="1">
            <a:spLocks/>
          </p:cNvSpPr>
          <p:nvPr/>
        </p:nvSpPr>
        <p:spPr bwMode="black">
          <a:xfrm>
            <a:off x="3009901" y="2710955"/>
            <a:ext cx="2784466" cy="47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506"/>
              </a:spcBef>
              <a:buNone/>
            </a:pPr>
            <a:r>
              <a:rPr lang="en-US" sz="1500" dirty="0"/>
              <a:t>Custom column wrapped DR180</a:t>
            </a:r>
          </a:p>
        </p:txBody>
      </p:sp>
      <p:sp>
        <p:nvSpPr>
          <p:cNvPr id="10" name="Content Placeholder 2"/>
          <p:cNvSpPr txBox="1">
            <a:spLocks/>
          </p:cNvSpPr>
          <p:nvPr/>
        </p:nvSpPr>
        <p:spPr bwMode="black">
          <a:xfrm>
            <a:off x="6051075" y="2710955"/>
            <a:ext cx="2784466" cy="47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506"/>
              </a:spcBef>
              <a:buNone/>
            </a:pPr>
            <a:r>
              <a:rPr lang="en-US" sz="1500" dirty="0"/>
              <a:t>DR360 with custom hinged face and electrical integration</a:t>
            </a:r>
          </a:p>
        </p:txBody>
      </p:sp>
    </p:spTree>
    <p:extLst>
      <p:ext uri="{BB962C8B-B14F-4D97-AF65-F5344CB8AC3E}">
        <p14:creationId xmlns:p14="http://schemas.microsoft.com/office/powerpoint/2010/main" val="568720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lstStyle/>
          <a:p>
            <a:r>
              <a:rPr lang="en-CA" dirty="0"/>
              <a:t>Displacement Ventilation</a:t>
            </a:r>
          </a:p>
        </p:txBody>
      </p:sp>
      <p:sp>
        <p:nvSpPr>
          <p:cNvPr id="8" name="Text Placeholder 7"/>
          <p:cNvSpPr>
            <a:spLocks noGrp="1"/>
          </p:cNvSpPr>
          <p:nvPr>
            <p:ph idx="1"/>
          </p:nvPr>
        </p:nvSpPr>
        <p:spPr/>
        <p:txBody>
          <a:bodyPr/>
          <a:lstStyle/>
          <a:p>
            <a:pPr marL="0" indent="0" algn="ctr">
              <a:buNone/>
            </a:pPr>
            <a:r>
              <a:rPr lang="en-US" dirty="0"/>
              <a:t>DFGL</a:t>
            </a:r>
            <a:endParaRPr lang="en-CA" dirty="0"/>
          </a:p>
        </p:txBody>
      </p:sp>
      <p:sp>
        <p:nvSpPr>
          <p:cNvPr id="13" name="Text Placeholder 2"/>
          <p:cNvSpPr>
            <a:spLocks noGrp="1"/>
          </p:cNvSpPr>
          <p:nvPr>
            <p:ph type="body" sz="quarter" idx="13"/>
          </p:nvPr>
        </p:nvSpPr>
        <p:spPr/>
        <p:txBody>
          <a:bodyPr/>
          <a:lstStyle/>
          <a:p>
            <a:r>
              <a:rPr lang="en-CA" b="1" dirty="0">
                <a:solidFill>
                  <a:schemeClr val="tx1"/>
                </a:solidFill>
              </a:rPr>
              <a:t>Products</a:t>
            </a:r>
          </a:p>
        </p:txBody>
      </p:sp>
      <p:sp>
        <p:nvSpPr>
          <p:cNvPr id="9" name="Text Placeholder 7"/>
          <p:cNvSpPr txBox="1">
            <a:spLocks/>
          </p:cNvSpPr>
          <p:nvPr/>
        </p:nvSpPr>
        <p:spPr bwMode="black">
          <a:xfrm>
            <a:off x="5984348" y="8073761"/>
            <a:ext cx="6172199"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800" kern="0">
                <a:solidFill>
                  <a:srgbClr val="FFFFF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400" kern="0">
                <a:solidFill>
                  <a:srgbClr val="FFFFF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FFFFF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FFFFF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fontAlgn="auto">
              <a:spcBef>
                <a:spcPts val="506"/>
              </a:spcBef>
              <a:spcAft>
                <a:spcPts val="0"/>
              </a:spcAft>
              <a:buNone/>
            </a:pPr>
            <a:endParaRPr lang="en-CA" sz="2100" dirty="0">
              <a:solidFill>
                <a:srgbClr val="20648A"/>
              </a:solidFill>
            </a:endParaRPr>
          </a:p>
        </p:txBody>
      </p:sp>
      <p:sp>
        <p:nvSpPr>
          <p:cNvPr id="10" name="Text Placeholder 7"/>
          <p:cNvSpPr txBox="1">
            <a:spLocks/>
          </p:cNvSpPr>
          <p:nvPr/>
        </p:nvSpPr>
        <p:spPr bwMode="black">
          <a:xfrm>
            <a:off x="6238876" y="2226595"/>
            <a:ext cx="2943225" cy="65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fontAlgn="auto">
              <a:spcBef>
                <a:spcPts val="506"/>
              </a:spcBef>
              <a:spcAft>
                <a:spcPts val="0"/>
              </a:spcAft>
              <a:buNone/>
            </a:pPr>
            <a:endParaRPr lang="en-CA" sz="1800" dirty="0">
              <a:solidFill>
                <a:srgbClr val="3F4042"/>
              </a:solidFill>
            </a:endParaRPr>
          </a:p>
        </p:txBody>
      </p:sp>
      <p:pic>
        <p:nvPicPr>
          <p:cNvPr id="29697" name="Picture 1"/>
          <p:cNvPicPr>
            <a:picLocks noChangeAspect="1" noChangeArrowheads="1"/>
          </p:cNvPicPr>
          <p:nvPr/>
        </p:nvPicPr>
        <p:blipFill>
          <a:blip r:embed="rId2"/>
          <a:srcRect/>
          <a:stretch>
            <a:fillRect/>
          </a:stretch>
        </p:blipFill>
        <p:spPr bwMode="auto">
          <a:xfrm>
            <a:off x="3052598" y="2674192"/>
            <a:ext cx="2931749" cy="2965782"/>
          </a:xfrm>
          <a:prstGeom prst="rect">
            <a:avLst/>
          </a:prstGeom>
          <a:noFill/>
          <a:ln w="9525">
            <a:noFill/>
            <a:miter lim="800000"/>
            <a:headEnd/>
            <a:tailEnd/>
          </a:ln>
        </p:spPr>
      </p:pic>
      <p:pic>
        <p:nvPicPr>
          <p:cNvPr id="29698" name="Picture 2" descr="H:\Groups\Underfloor\Pictures (including project photos)\Projects\Kauffman Center for Performing Arts\Original\Picture1.jpg"/>
          <p:cNvPicPr>
            <a:picLocks noChangeAspect="1" noChangeArrowheads="1"/>
          </p:cNvPicPr>
          <p:nvPr/>
        </p:nvPicPr>
        <p:blipFill>
          <a:blip r:embed="rId3"/>
          <a:srcRect/>
          <a:stretch>
            <a:fillRect/>
          </a:stretch>
        </p:blipFill>
        <p:spPr bwMode="auto">
          <a:xfrm>
            <a:off x="6445024" y="2674193"/>
            <a:ext cx="2519363" cy="3071813"/>
          </a:xfrm>
          <a:prstGeom prst="rect">
            <a:avLst/>
          </a:prstGeom>
          <a:noFill/>
        </p:spPr>
      </p:pic>
      <p:sp>
        <p:nvSpPr>
          <p:cNvPr id="12" name="Text Placeholder 7"/>
          <p:cNvSpPr txBox="1">
            <a:spLocks/>
          </p:cNvSpPr>
          <p:nvPr/>
        </p:nvSpPr>
        <p:spPr bwMode="black">
          <a:xfrm>
            <a:off x="6633485" y="2226595"/>
            <a:ext cx="2102303" cy="44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866" tIns="33338" rIns="67866" bIns="33338" numCol="1" anchor="t" anchorCtr="0" compatLnSpc="1">
            <a:prstTxWarp prst="textNoShape">
              <a:avLst/>
            </a:prstTxWarp>
          </a:bodyPr>
          <a:lstStyle/>
          <a:p>
            <a:pPr algn="ctr" defTabSz="342900" fontAlgn="auto">
              <a:spcBef>
                <a:spcPts val="506"/>
              </a:spcBef>
              <a:spcAft>
                <a:spcPts val="0"/>
              </a:spcAft>
              <a:defRPr/>
            </a:pPr>
            <a:r>
              <a:rPr lang="en-US" kern="0">
                <a:solidFill>
                  <a:srgbClr val="3F3F3F"/>
                </a:solidFill>
                <a:latin typeface="Arial"/>
                <a:cs typeface="Arial"/>
              </a:rPr>
              <a:t>DFGL</a:t>
            </a:r>
            <a:endParaRPr lang="en-CA" kern="0" dirty="0">
              <a:solidFill>
                <a:srgbClr val="3F3F3F"/>
              </a:solidFill>
              <a:latin typeface="Arial"/>
              <a:cs typeface="Arial"/>
            </a:endParaRPr>
          </a:p>
        </p:txBody>
      </p:sp>
    </p:spTree>
    <p:extLst>
      <p:ext uri="{BB962C8B-B14F-4D97-AF65-F5344CB8AC3E}">
        <p14:creationId xmlns:p14="http://schemas.microsoft.com/office/powerpoint/2010/main" val="1398193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3"/>
          <p:cNvSpPr>
            <a:spLocks noGrp="1"/>
          </p:cNvSpPr>
          <p:nvPr>
            <p:ph type="title"/>
          </p:nvPr>
        </p:nvSpPr>
        <p:spPr/>
        <p:txBody>
          <a:bodyPr/>
          <a:lstStyle/>
          <a:p>
            <a:r>
              <a:rPr lang="en-CA" dirty="0"/>
              <a:t>Displacement Ventilation</a:t>
            </a:r>
          </a:p>
        </p:txBody>
      </p:sp>
      <p:sp>
        <p:nvSpPr>
          <p:cNvPr id="15" name="Content Placeholder 14"/>
          <p:cNvSpPr>
            <a:spLocks noGrp="1"/>
          </p:cNvSpPr>
          <p:nvPr>
            <p:ph idx="1"/>
          </p:nvPr>
        </p:nvSpPr>
        <p:spPr/>
        <p:txBody>
          <a:bodyPr>
            <a:normAutofit/>
          </a:bodyPr>
          <a:lstStyle/>
          <a:p>
            <a:pPr marL="0" indent="0">
              <a:buNone/>
            </a:pPr>
            <a:r>
              <a:rPr lang="en-CA" dirty="0"/>
              <a:t>Custom curved DFW with heat/cool </a:t>
            </a:r>
          </a:p>
        </p:txBody>
      </p:sp>
      <p:sp>
        <p:nvSpPr>
          <p:cNvPr id="14" name="Text Placeholder 2"/>
          <p:cNvSpPr>
            <a:spLocks noGrp="1"/>
          </p:cNvSpPr>
          <p:nvPr>
            <p:ph type="body" sz="quarter" idx="13"/>
          </p:nvPr>
        </p:nvSpPr>
        <p:spPr/>
        <p:txBody>
          <a:bodyPr/>
          <a:lstStyle/>
          <a:p>
            <a:r>
              <a:rPr lang="en-CA" b="1" dirty="0">
                <a:solidFill>
                  <a:schemeClr val="tx1"/>
                </a:solidFill>
              </a:rPr>
              <a:t>Products</a:t>
            </a:r>
          </a:p>
        </p:txBody>
      </p:sp>
      <p:pic>
        <p:nvPicPr>
          <p:cNvPr id="9" name="Picture 8" descr="kirsch int 2.jpg"/>
          <p:cNvPicPr>
            <a:picLocks noChangeAspect="1"/>
          </p:cNvPicPr>
          <p:nvPr/>
        </p:nvPicPr>
        <p:blipFill>
          <a:blip r:embed="rId2" cstate="email"/>
          <a:stretch>
            <a:fillRect/>
          </a:stretch>
        </p:blipFill>
        <p:spPr>
          <a:xfrm>
            <a:off x="2895602" y="3143252"/>
            <a:ext cx="2950369" cy="2321719"/>
          </a:xfrm>
          <a:prstGeom prst="rect">
            <a:avLst/>
          </a:prstGeom>
          <a:noFill/>
          <a:ln>
            <a:noFill/>
          </a:ln>
        </p:spPr>
      </p:pic>
      <p:sp>
        <p:nvSpPr>
          <p:cNvPr id="10" name="Down Arrow 9"/>
          <p:cNvSpPr/>
          <p:nvPr/>
        </p:nvSpPr>
        <p:spPr>
          <a:xfrm rot="4763554" flipH="1" flipV="1">
            <a:off x="3165305" y="4043930"/>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pic>
        <p:nvPicPr>
          <p:cNvPr id="12" name="Picture 11" descr="IMG_1591[1] (Large).tif"/>
          <p:cNvPicPr>
            <a:picLocks noChangeAspect="1"/>
          </p:cNvPicPr>
          <p:nvPr/>
        </p:nvPicPr>
        <p:blipFill rotWithShape="1">
          <a:blip r:embed="rId3" cstate="screen"/>
          <a:srcRect r="7051"/>
          <a:stretch/>
        </p:blipFill>
        <p:spPr>
          <a:xfrm>
            <a:off x="5928123" y="3143251"/>
            <a:ext cx="3237045" cy="2321719"/>
          </a:xfrm>
          <a:prstGeom prst="rect">
            <a:avLst/>
          </a:prstGeom>
          <a:noFill/>
          <a:ln>
            <a:noFill/>
          </a:ln>
        </p:spPr>
      </p:pic>
      <p:sp>
        <p:nvSpPr>
          <p:cNvPr id="11" name="Content Placeholder 14"/>
          <p:cNvSpPr txBox="1">
            <a:spLocks/>
          </p:cNvSpPr>
          <p:nvPr/>
        </p:nvSpPr>
        <p:spPr bwMode="black">
          <a:xfrm>
            <a:off x="5928122" y="2394660"/>
            <a:ext cx="359687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7866" tIns="33338" rIns="67866" bIns="33338" numCol="1" anchor="t" anchorCtr="0" compatLnSpc="1">
            <a:prstTxWarp prst="textNoShape">
              <a:avLst/>
            </a:prstTxWarp>
            <a:normAutofit/>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506"/>
              </a:spcBef>
              <a:buNone/>
            </a:pPr>
            <a:r>
              <a:rPr lang="en-US" sz="1800" dirty="0"/>
              <a:t>DFW with custom size, perforation, color, and fasteners</a:t>
            </a:r>
            <a:endParaRPr lang="en-CA" sz="1800" dirty="0"/>
          </a:p>
        </p:txBody>
      </p:sp>
      <p:sp>
        <p:nvSpPr>
          <p:cNvPr id="13" name="Down Arrow 12"/>
          <p:cNvSpPr/>
          <p:nvPr/>
        </p:nvSpPr>
        <p:spPr>
          <a:xfrm rot="2106569" flipH="1" flipV="1">
            <a:off x="7934008" y="3613955"/>
            <a:ext cx="244332" cy="236639"/>
          </a:xfrm>
          <a:prstGeom prst="downArrow">
            <a:avLst>
              <a:gd name="adj1" fmla="val 49889"/>
              <a:gd name="adj2" fmla="val 50000"/>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Tree>
    <p:extLst>
      <p:ext uri="{BB962C8B-B14F-4D97-AF65-F5344CB8AC3E}">
        <p14:creationId xmlns:p14="http://schemas.microsoft.com/office/powerpoint/2010/main" val="1433568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524000" y="131578"/>
            <a:ext cx="9144001" cy="6539024"/>
            <a:chOff x="1" y="0"/>
            <a:chExt cx="9143999"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266330" y="0"/>
              <a:ext cx="8877670" cy="6858000"/>
            </a:xfrm>
            <a:prstGeom prst="rect">
              <a:avLst/>
            </a:prstGeom>
            <a:noFill/>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566" r="15625"/>
            <a:stretch/>
          </p:blipFill>
          <p:spPr>
            <a:xfrm flipH="1">
              <a:off x="1" y="0"/>
              <a:ext cx="4210492" cy="6858000"/>
            </a:xfrm>
            <a:prstGeom prst="rect">
              <a:avLst/>
            </a:prstGeom>
            <a:noFill/>
            <a:ln>
              <a:noFill/>
            </a:ln>
          </p:spPr>
        </p:pic>
      </p:grpSp>
      <p:sp>
        <p:nvSpPr>
          <p:cNvPr id="7" name="Title 1"/>
          <p:cNvSpPr txBox="1">
            <a:spLocks/>
          </p:cNvSpPr>
          <p:nvPr/>
        </p:nvSpPr>
        <p:spPr>
          <a:xfrm>
            <a:off x="3325093" y="1123187"/>
            <a:ext cx="4773879" cy="822960"/>
          </a:xfrm>
          <a:prstGeom prst="rect">
            <a:avLst/>
          </a:prstGeom>
          <a:solidFill>
            <a:srgbClr val="FFFFFF">
              <a:alpha val="69804"/>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fontAlgn="auto">
              <a:spcAft>
                <a:spcPts val="0"/>
              </a:spcAft>
              <a:defRPr/>
            </a:pPr>
            <a:r>
              <a:rPr lang="en-US" sz="1500" dirty="0">
                <a:solidFill>
                  <a:srgbClr val="7F7F7F">
                    <a:lumMod val="50000"/>
                  </a:srgbClr>
                </a:solidFill>
                <a:latin typeface="Arial"/>
                <a:cs typeface="Arial"/>
              </a:rPr>
              <a:t>Concourse features custom diffusers </a:t>
            </a:r>
            <a:r>
              <a:rPr lang="en-US" sz="1500" b="1" dirty="0">
                <a:solidFill>
                  <a:srgbClr val="7F7F7F">
                    <a:lumMod val="50000"/>
                  </a:srgbClr>
                </a:solidFill>
                <a:latin typeface="Arial"/>
                <a:cs typeface="Arial"/>
              </a:rPr>
              <a:t>integrated into the wall </a:t>
            </a:r>
            <a:r>
              <a:rPr lang="en-US" sz="1500" dirty="0">
                <a:solidFill>
                  <a:srgbClr val="7F7F7F">
                    <a:lumMod val="50000"/>
                  </a:srgbClr>
                </a:solidFill>
                <a:latin typeface="Arial"/>
                <a:cs typeface="Arial"/>
              </a:rPr>
              <a:t>and 360° flow diffusers</a:t>
            </a:r>
          </a:p>
        </p:txBody>
      </p:sp>
    </p:spTree>
    <p:extLst>
      <p:ext uri="{BB962C8B-B14F-4D97-AF65-F5344CB8AC3E}">
        <p14:creationId xmlns:p14="http://schemas.microsoft.com/office/powerpoint/2010/main" val="2764151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Displacement Ventilation</a:t>
            </a:r>
          </a:p>
        </p:txBody>
      </p:sp>
      <p:sp>
        <p:nvSpPr>
          <p:cNvPr id="2" name="Content Placeholder 1"/>
          <p:cNvSpPr>
            <a:spLocks noGrp="1"/>
          </p:cNvSpPr>
          <p:nvPr>
            <p:ph idx="1"/>
          </p:nvPr>
        </p:nvSpPr>
        <p:spPr/>
        <p:txBody>
          <a:bodyPr/>
          <a:lstStyle/>
          <a:p>
            <a:pPr marL="0" indent="0">
              <a:buNone/>
            </a:pPr>
            <a:r>
              <a:rPr lang="en-US" altLang="en-US" dirty="0"/>
              <a:t>Displacement Ventilation in International Terminal</a:t>
            </a:r>
          </a:p>
          <a:p>
            <a:endParaRPr lang="en-CA" dirty="0"/>
          </a:p>
        </p:txBody>
      </p:sp>
      <p:sp>
        <p:nvSpPr>
          <p:cNvPr id="3" name="Text Placeholder 2"/>
          <p:cNvSpPr>
            <a:spLocks noGrp="1"/>
          </p:cNvSpPr>
          <p:nvPr>
            <p:ph type="body" sz="quarter" idx="13"/>
          </p:nvPr>
        </p:nvSpPr>
        <p:spPr/>
        <p:txBody>
          <a:bodyPr/>
          <a:lstStyle/>
          <a:p>
            <a:r>
              <a:rPr lang="en-CA" dirty="0"/>
              <a:t>Vancouver International Airport</a:t>
            </a:r>
          </a:p>
        </p:txBody>
      </p:sp>
      <p:pic>
        <p:nvPicPr>
          <p:cNvPr id="7" name="Picture 9" descr="YVR Gat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7159" y="2528904"/>
            <a:ext cx="4076805" cy="305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YVR Loun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656" y="2528904"/>
            <a:ext cx="4077853" cy="305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rot="4763554" flipH="1" flipV="1">
            <a:off x="2185871" y="4469508"/>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
        <p:nvSpPr>
          <p:cNvPr id="10" name="Down Arrow 9"/>
          <p:cNvSpPr/>
          <p:nvPr/>
        </p:nvSpPr>
        <p:spPr>
          <a:xfrm rot="4763554" flipH="1" flipV="1">
            <a:off x="6402508" y="4016712"/>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Tree>
    <p:extLst>
      <p:ext uri="{BB962C8B-B14F-4D97-AF65-F5344CB8AC3E}">
        <p14:creationId xmlns:p14="http://schemas.microsoft.com/office/powerpoint/2010/main" val="3257236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44477"/>
            <a:ext cx="9144000" cy="6858000"/>
          </a:xfrm>
          <a:prstGeom prst="rect">
            <a:avLst/>
          </a:prstGeom>
        </p:spPr>
      </p:pic>
      <p:sp>
        <p:nvSpPr>
          <p:cNvPr id="7" name="Title 1"/>
          <p:cNvSpPr txBox="1">
            <a:spLocks/>
          </p:cNvSpPr>
          <p:nvPr/>
        </p:nvSpPr>
        <p:spPr>
          <a:xfrm>
            <a:off x="6330538" y="4804986"/>
            <a:ext cx="4337462" cy="891540"/>
          </a:xfrm>
          <a:prstGeom prst="rect">
            <a:avLst/>
          </a:prstGeom>
          <a:solidFill>
            <a:srgbClr val="FFFFFF">
              <a:alpha val="69804"/>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fontAlgn="auto">
              <a:spcAft>
                <a:spcPts val="0"/>
              </a:spcAft>
              <a:defRPr/>
            </a:pPr>
            <a:r>
              <a:rPr lang="en-US" sz="1500" b="1" cap="all" dirty="0">
                <a:solidFill>
                  <a:srgbClr val="7F7F7F">
                    <a:lumMod val="50000"/>
                  </a:srgbClr>
                </a:solidFill>
                <a:latin typeface="Arial"/>
                <a:cs typeface="Arial"/>
              </a:rPr>
              <a:t>Gerald Ford International AP</a:t>
            </a:r>
          </a:p>
          <a:p>
            <a:pPr algn="l" defTabSz="342900" fontAlgn="auto">
              <a:spcAft>
                <a:spcPts val="0"/>
              </a:spcAft>
              <a:defRPr/>
            </a:pPr>
            <a:r>
              <a:rPr lang="en-US" sz="1500" dirty="0">
                <a:solidFill>
                  <a:srgbClr val="7F7F7F">
                    <a:lumMod val="50000"/>
                  </a:srgbClr>
                </a:solidFill>
                <a:latin typeface="Arial"/>
                <a:cs typeface="Arial"/>
              </a:rPr>
              <a:t>Grand Rapids, MI</a:t>
            </a:r>
          </a:p>
        </p:txBody>
      </p:sp>
      <p:sp>
        <p:nvSpPr>
          <p:cNvPr id="6" name="Down Arrow 5"/>
          <p:cNvSpPr/>
          <p:nvPr/>
        </p:nvSpPr>
        <p:spPr>
          <a:xfrm rot="4763554" flipH="1" flipV="1">
            <a:off x="3290163" y="4828526"/>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
        <p:nvSpPr>
          <p:cNvPr id="5" name="Down Arrow 4"/>
          <p:cNvSpPr/>
          <p:nvPr/>
        </p:nvSpPr>
        <p:spPr>
          <a:xfrm rot="4763554" flipH="1" flipV="1">
            <a:off x="5437940" y="3220352"/>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Tree>
    <p:extLst>
      <p:ext uri="{BB962C8B-B14F-4D97-AF65-F5344CB8AC3E}">
        <p14:creationId xmlns:p14="http://schemas.microsoft.com/office/powerpoint/2010/main" val="3832570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G:\Photo_Library\001_Price\_Jobs\Low Resolution\Displacement\SFO T2\SFO T2.jpg"/>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524000" y="362837"/>
            <a:ext cx="9144000" cy="60944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330538" y="4749165"/>
            <a:ext cx="4337462" cy="891540"/>
          </a:xfrm>
          <a:prstGeom prst="rect">
            <a:avLst/>
          </a:prstGeom>
          <a:solidFill>
            <a:srgbClr val="FFFFFF">
              <a:alpha val="69804"/>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fontAlgn="auto">
              <a:spcAft>
                <a:spcPts val="0"/>
              </a:spcAft>
              <a:defRPr/>
            </a:pPr>
            <a:r>
              <a:rPr lang="en-US" sz="1500" b="1" cap="all" dirty="0">
                <a:solidFill>
                  <a:srgbClr val="7F7F7F">
                    <a:lumMod val="50000"/>
                  </a:srgbClr>
                </a:solidFill>
                <a:latin typeface="Arial"/>
                <a:cs typeface="Arial"/>
              </a:rPr>
              <a:t>San Francisco airport T2</a:t>
            </a:r>
          </a:p>
          <a:p>
            <a:pPr algn="l" defTabSz="342900" fontAlgn="auto">
              <a:spcAft>
                <a:spcPts val="0"/>
              </a:spcAft>
              <a:defRPr/>
            </a:pPr>
            <a:r>
              <a:rPr lang="en-US" sz="1500" dirty="0">
                <a:solidFill>
                  <a:srgbClr val="7F7F7F">
                    <a:lumMod val="50000"/>
                  </a:srgbClr>
                </a:solidFill>
                <a:latin typeface="Arial"/>
                <a:cs typeface="Arial"/>
              </a:rPr>
              <a:t>Architect: Gensler</a:t>
            </a:r>
          </a:p>
          <a:p>
            <a:pPr algn="l" defTabSz="342900" fontAlgn="auto">
              <a:spcAft>
                <a:spcPts val="0"/>
              </a:spcAft>
              <a:defRPr/>
            </a:pPr>
            <a:r>
              <a:rPr lang="en-US" sz="1500" dirty="0">
                <a:solidFill>
                  <a:srgbClr val="7F7F7F">
                    <a:lumMod val="50000"/>
                  </a:srgbClr>
                </a:solidFill>
                <a:latin typeface="Arial"/>
                <a:cs typeface="Arial"/>
              </a:rPr>
              <a:t>Engineer: SJ Engineers</a:t>
            </a:r>
          </a:p>
        </p:txBody>
      </p:sp>
    </p:spTree>
    <p:extLst>
      <p:ext uri="{BB962C8B-B14F-4D97-AF65-F5344CB8AC3E}">
        <p14:creationId xmlns:p14="http://schemas.microsoft.com/office/powerpoint/2010/main" val="2794858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G:\Photo_Library\001_Price\_Jobs\Low Resolution\Displacement\SFO T2\Waiting Room.jpg"/>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524000" y="857250"/>
            <a:ext cx="9144000" cy="60944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0000" y="1703698"/>
            <a:ext cx="6858000" cy="891540"/>
          </a:xfrm>
          <a:prstGeom prst="rect">
            <a:avLst/>
          </a:prstGeom>
          <a:solidFill>
            <a:srgbClr val="FFFFFF">
              <a:alpha val="69804"/>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1500" dirty="0">
                <a:solidFill>
                  <a:prstClr val="black">
                    <a:lumMod val="65000"/>
                    <a:lumOff val="35000"/>
                  </a:prstClr>
                </a:solidFill>
                <a:latin typeface="Arial" panose="020B0604020202020204" pitchFamily="34" charset="0"/>
                <a:cs typeface="Arial" panose="020B0604020202020204" pitchFamily="34" charset="0"/>
              </a:rPr>
              <a:t>Custom geometries and finishes were used to </a:t>
            </a:r>
            <a:r>
              <a:rPr lang="en-US" sz="1500" b="1" dirty="0">
                <a:solidFill>
                  <a:prstClr val="black">
                    <a:lumMod val="65000"/>
                    <a:lumOff val="35000"/>
                  </a:prstClr>
                </a:solidFill>
                <a:latin typeface="Arial" panose="020B0604020202020204" pitchFamily="34" charset="0"/>
                <a:cs typeface="Arial" panose="020B0604020202020204" pitchFamily="34" charset="0"/>
              </a:rPr>
              <a:t>integrate diffusers </a:t>
            </a:r>
            <a:r>
              <a:rPr lang="en-US" sz="1500" dirty="0">
                <a:solidFill>
                  <a:prstClr val="black">
                    <a:lumMod val="65000"/>
                    <a:lumOff val="35000"/>
                  </a:prstClr>
                </a:solidFill>
                <a:latin typeface="Arial" panose="020B0604020202020204" pitchFamily="34" charset="0"/>
                <a:cs typeface="Arial" panose="020B0604020202020204" pitchFamily="34" charset="0"/>
              </a:rPr>
              <a:t>into the aesthetics of the terminal. Here, the diffuser is located in the right hand corner of the back wall</a:t>
            </a:r>
          </a:p>
        </p:txBody>
      </p:sp>
      <p:sp>
        <p:nvSpPr>
          <p:cNvPr id="5" name="Down Arrow 4"/>
          <p:cNvSpPr/>
          <p:nvPr/>
        </p:nvSpPr>
        <p:spPr>
          <a:xfrm rot="4763554" flipH="1" flipV="1">
            <a:off x="8576287" y="3928028"/>
            <a:ext cx="244332" cy="236639"/>
          </a:xfrm>
          <a:prstGeom prst="downArrow">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srgbClr val="FFFFFF"/>
              </a:solidFill>
              <a:effectLst>
                <a:glow rad="228600">
                  <a:srgbClr val="008160">
                    <a:satMod val="175000"/>
                    <a:alpha val="40000"/>
                  </a:srgbClr>
                </a:glow>
                <a:outerShdw blurRad="50800" dist="38100" dir="8100000" algn="tr" rotWithShape="0">
                  <a:prstClr val="black">
                    <a:alpha val="40000"/>
                  </a:prstClr>
                </a:outerShdw>
              </a:effectLst>
              <a:latin typeface="Arial"/>
            </a:endParaRPr>
          </a:p>
        </p:txBody>
      </p:sp>
    </p:spTree>
    <p:extLst>
      <p:ext uri="{BB962C8B-B14F-4D97-AF65-F5344CB8AC3E}">
        <p14:creationId xmlns:p14="http://schemas.microsoft.com/office/powerpoint/2010/main" val="10903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7862912" cy="5032375"/>
          </a:xfrm>
        </p:spPr>
        <p:txBody>
          <a:bodyPr/>
          <a:lstStyle/>
          <a:p>
            <a:pPr>
              <a:buNone/>
            </a:pPr>
            <a:r>
              <a:rPr lang="en-US" dirty="0"/>
              <a:t>Thermal Plumes</a:t>
            </a:r>
          </a:p>
          <a:p>
            <a:pPr marL="400050"/>
            <a:r>
              <a:rPr lang="en-US" dirty="0"/>
              <a:t>Heat sources drive air motion</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9" name="Displacement-Heat Pane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98848" y="2813045"/>
            <a:ext cx="5194307" cy="3895730"/>
          </a:xfrm>
          <a:prstGeom prst="rect">
            <a:avLst/>
          </a:prstGeom>
        </p:spPr>
      </p:pic>
    </p:spTree>
    <p:extLst>
      <p:ext uri="{BB962C8B-B14F-4D97-AF65-F5344CB8AC3E}">
        <p14:creationId xmlns:p14="http://schemas.microsoft.com/office/powerpoint/2010/main" val="3545375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p:cTn id="7" fill="hold" display="0">
                  <p:stCondLst>
                    <p:cond delay="indefinite"/>
                  </p:stCondLst>
                </p:cTn>
                <p:tgtEl>
                  <p:spTgt spid="9"/>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G:\Photo_Library\001_Price\_Jobs\High Resolution\Displacement\Edmonton Intl Airport\Edited\Medium Res\Edm_Airport_May_2012.jpg"/>
          <p:cNvPicPr>
            <a:picLocks noChangeAspect="1" noChangeArrowheads="1"/>
          </p:cNvPicPr>
          <p:nvPr/>
        </p:nvPicPr>
        <p:blipFill rotWithShape="1">
          <a:blip r:embed="rId3">
            <a:extLst>
              <a:ext uri="{28A0092B-C50C-407E-A947-70E740481C1C}">
                <a14:useLocalDpi xmlns:a14="http://schemas.microsoft.com/office/drawing/2010/main" val="0"/>
              </a:ext>
            </a:extLst>
          </a:blip>
          <a:srcRect r="10932"/>
          <a:stretch/>
        </p:blipFill>
        <p:spPr bwMode="auto">
          <a:xfrm>
            <a:off x="2653283" y="857250"/>
            <a:ext cx="687171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667000" y="1494867"/>
            <a:ext cx="6858000" cy="685800"/>
          </a:xfrm>
          <a:prstGeom prst="rect">
            <a:avLst/>
          </a:prstGeom>
          <a:solidFill>
            <a:srgbClr val="FFFFFF">
              <a:alpha val="80000"/>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r>
              <a:rPr lang="en-US" sz="1500" dirty="0">
                <a:solidFill>
                  <a:prstClr val="black">
                    <a:lumMod val="65000"/>
                    <a:lumOff val="35000"/>
                  </a:prstClr>
                </a:solidFill>
                <a:latin typeface="Arial" panose="020B0604020202020204" pitchFamily="34" charset="0"/>
                <a:cs typeface="Arial" panose="020B0604020202020204" pitchFamily="34" charset="0"/>
              </a:rPr>
              <a:t>Displacement diffusers are hidden within the bases of </a:t>
            </a:r>
            <a:r>
              <a:rPr lang="en-US" sz="1500" b="1" dirty="0">
                <a:solidFill>
                  <a:prstClr val="black">
                    <a:lumMod val="65000"/>
                    <a:lumOff val="35000"/>
                  </a:prstClr>
                </a:solidFill>
                <a:latin typeface="Arial" panose="020B0604020202020204" pitchFamily="34" charset="0"/>
                <a:cs typeface="Arial" panose="020B0604020202020204" pitchFamily="34" charset="0"/>
              </a:rPr>
              <a:t>arrival/departure boards, display cases, and counters</a:t>
            </a:r>
            <a:endParaRPr lang="en-CA" sz="1500" dirty="0">
              <a:solidFill>
                <a:prstClr val="black"/>
              </a:solidFill>
              <a:latin typeface="Arial"/>
            </a:endParaRPr>
          </a:p>
        </p:txBody>
      </p:sp>
    </p:spTree>
    <p:extLst>
      <p:ext uri="{BB962C8B-B14F-4D97-AF65-F5344CB8AC3E}">
        <p14:creationId xmlns:p14="http://schemas.microsoft.com/office/powerpoint/2010/main" val="918912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667000" y="1494867"/>
            <a:ext cx="6858000" cy="685800"/>
          </a:xfrm>
          <a:prstGeom prst="rect">
            <a:avLst/>
          </a:prstGeom>
          <a:solidFill>
            <a:srgbClr val="FFFFFF">
              <a:alpha val="80000"/>
            </a:srgbClr>
          </a:solidFill>
        </p:spPr>
        <p:txBody>
          <a:bodyPr wrap="square" lIns="342900" tIns="342900" rIns="342900" bIns="34290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r>
              <a:rPr lang="en-US" sz="1500" dirty="0">
                <a:solidFill>
                  <a:prstClr val="black">
                    <a:lumMod val="65000"/>
                    <a:lumOff val="35000"/>
                  </a:prstClr>
                </a:solidFill>
                <a:latin typeface="Arial" panose="020B0604020202020204" pitchFamily="34" charset="0"/>
                <a:cs typeface="Arial" panose="020B0604020202020204" pitchFamily="34" charset="0"/>
              </a:rPr>
              <a:t>Displacement diffusers are hidden within the bases of </a:t>
            </a:r>
            <a:r>
              <a:rPr lang="en-US" sz="1500" b="1" dirty="0">
                <a:solidFill>
                  <a:prstClr val="black">
                    <a:lumMod val="65000"/>
                    <a:lumOff val="35000"/>
                  </a:prstClr>
                </a:solidFill>
                <a:latin typeface="Arial" panose="020B0604020202020204" pitchFamily="34" charset="0"/>
                <a:cs typeface="Arial" panose="020B0604020202020204" pitchFamily="34" charset="0"/>
              </a:rPr>
              <a:t>arrival/departure boards, display cases, and counters</a:t>
            </a:r>
            <a:endParaRPr lang="en-CA" sz="1500" dirty="0">
              <a:solidFill>
                <a:prstClr val="black"/>
              </a:solidFill>
              <a:latin typeface="Arial"/>
            </a:endParaRPr>
          </a:p>
        </p:txBody>
      </p:sp>
      <p:pic>
        <p:nvPicPr>
          <p:cNvPr id="5" name="Picture 2" descr="G:\Photo_Library\001_Price\_Jobs\High Resolution\Displacement\Edmonton Intl Airport\Edited\Medium Res\Edm_Airport_May_2012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197" y="843254"/>
            <a:ext cx="8061649" cy="537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1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58FD7-607E-559E-D905-5D0A0BAF388F}"/>
              </a:ext>
            </a:extLst>
          </p:cNvPr>
          <p:cNvSpPr>
            <a:spLocks noGrp="1"/>
          </p:cNvSpPr>
          <p:nvPr>
            <p:ph type="title"/>
          </p:nvPr>
        </p:nvSpPr>
        <p:spPr/>
        <p:txBody>
          <a:bodyPr/>
          <a:lstStyle/>
          <a:p>
            <a:r>
              <a:rPr lang="en-CA" dirty="0"/>
              <a:t>Displacement Ventilation Questions?</a:t>
            </a:r>
          </a:p>
        </p:txBody>
      </p:sp>
    </p:spTree>
    <p:extLst>
      <p:ext uri="{BB962C8B-B14F-4D97-AF65-F5344CB8AC3E}">
        <p14:creationId xmlns:p14="http://schemas.microsoft.com/office/powerpoint/2010/main" val="2788166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6409121"/>
            <a:ext cx="6171261" cy="299654"/>
          </a:xfrm>
        </p:spPr>
        <p:txBody>
          <a:bodyPr>
            <a:normAutofit lnSpcReduction="10000"/>
          </a:bodyPr>
          <a:lstStyle/>
          <a:p>
            <a:pPr marL="0" indent="0">
              <a:buNone/>
            </a:pPr>
            <a:r>
              <a:rPr lang="fr-FR" sz="1600" dirty="0">
                <a:hlinkClick r:id="rId2"/>
              </a:rPr>
              <a:t>https://www.priceindustries.com/software/room-designer/</a:t>
            </a:r>
            <a:r>
              <a:rPr lang="fr-FR" sz="1600" dirty="0"/>
              <a:t> </a:t>
            </a:r>
            <a:endParaRPr lang="en-CA" sz="1600"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Support</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5" name="Picture 4"/>
          <p:cNvPicPr>
            <a:picLocks noChangeAspect="1"/>
          </p:cNvPicPr>
          <p:nvPr/>
        </p:nvPicPr>
        <p:blipFill rotWithShape="1">
          <a:blip r:embed="rId3"/>
          <a:srcRect b="434"/>
          <a:stretch/>
        </p:blipFill>
        <p:spPr>
          <a:xfrm>
            <a:off x="1136073" y="1682782"/>
            <a:ext cx="9947563" cy="4632294"/>
          </a:xfrm>
          <a:prstGeom prst="rect">
            <a:avLst/>
          </a:prstGeom>
        </p:spPr>
      </p:pic>
    </p:spTree>
    <p:extLst>
      <p:ext uri="{BB962C8B-B14F-4D97-AF65-F5344CB8AC3E}">
        <p14:creationId xmlns:p14="http://schemas.microsoft.com/office/powerpoint/2010/main" val="1016198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7418171" cy="5032375"/>
          </a:xfrm>
        </p:spPr>
        <p:txBody>
          <a:bodyPr/>
          <a:lstStyle/>
          <a:p>
            <a:pPr marL="0" indent="0">
              <a:buNone/>
            </a:pPr>
            <a:r>
              <a:rPr lang="en-CA" dirty="0"/>
              <a:t>Price Room Designer Software</a:t>
            </a:r>
          </a:p>
          <a:p>
            <a:r>
              <a:rPr lang="en-CA" dirty="0"/>
              <a:t>Complete load calculations in Trace</a:t>
            </a:r>
          </a:p>
          <a:p>
            <a:pPr lvl="1"/>
            <a:r>
              <a:rPr lang="en-CA" dirty="0"/>
              <a:t>Use basic mixing module</a:t>
            </a:r>
          </a:p>
          <a:p>
            <a:r>
              <a:rPr lang="en-CA" dirty="0"/>
              <a:t>Input peak sensible loads into software</a:t>
            </a:r>
          </a:p>
          <a:p>
            <a:pPr lvl="1"/>
            <a:r>
              <a:rPr lang="en-CA" dirty="0"/>
              <a:t>Latent load conditioned at AHU</a:t>
            </a:r>
          </a:p>
          <a:p>
            <a:r>
              <a:rPr lang="en-CA" dirty="0"/>
              <a:t>Determine air volume for DV</a:t>
            </a:r>
          </a:p>
          <a:p>
            <a:pPr marL="0" indent="0">
              <a:buNone/>
            </a:pPr>
            <a:endParaRPr lang="fr-FR" dirty="0"/>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Support</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5" name="Picture 2"/>
          <p:cNvPicPr>
            <a:picLocks noChangeAspect="1" noChangeArrowheads="1"/>
          </p:cNvPicPr>
          <p:nvPr/>
        </p:nvPicPr>
        <p:blipFill>
          <a:blip r:embed="rId2"/>
          <a:srcRect l="18838" t="24176"/>
          <a:stretch>
            <a:fillRect/>
          </a:stretch>
        </p:blipFill>
        <p:spPr bwMode="auto">
          <a:xfrm>
            <a:off x="6382589" y="4202546"/>
            <a:ext cx="4054502" cy="2329134"/>
          </a:xfrm>
          <a:prstGeom prst="rect">
            <a:avLst/>
          </a:prstGeom>
          <a:ln>
            <a:solidFill>
              <a:schemeClr val="accent6">
                <a:lumMod val="75000"/>
              </a:schemeClr>
            </a:solidFill>
          </a:ln>
          <a:effectLst>
            <a:outerShdw blurRad="292100" dist="139700" dir="2700000" algn="tl" rotWithShape="0">
              <a:srgbClr val="333333">
                <a:alpha val="65000"/>
              </a:srgbClr>
            </a:outerShdw>
          </a:effectLst>
          <a:scene3d>
            <a:camera prst="isometricOffAxis2Left"/>
            <a:lightRig rig="threePt" dir="t"/>
          </a:scene3d>
        </p:spPr>
      </p:pic>
    </p:spTree>
    <p:extLst>
      <p:ext uri="{BB962C8B-B14F-4D97-AF65-F5344CB8AC3E}">
        <p14:creationId xmlns:p14="http://schemas.microsoft.com/office/powerpoint/2010/main" val="3036945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2" y="1676401"/>
            <a:ext cx="5909179" cy="5032375"/>
          </a:xfrm>
        </p:spPr>
        <p:txBody>
          <a:bodyPr/>
          <a:lstStyle/>
          <a:p>
            <a:pPr marL="0" indent="0">
              <a:buNone/>
            </a:pPr>
            <a:r>
              <a:rPr lang="en-CA" dirty="0"/>
              <a:t>Computational Fluid Dynamics</a:t>
            </a:r>
          </a:p>
          <a:p>
            <a:r>
              <a:rPr lang="en-CA" dirty="0"/>
              <a:t>Simulates system performance</a:t>
            </a:r>
          </a:p>
          <a:p>
            <a:r>
              <a:rPr lang="en-CA" dirty="0"/>
              <a:t>Variety of data outputs</a:t>
            </a:r>
          </a:p>
          <a:p>
            <a:pPr lvl="1"/>
            <a:r>
              <a:rPr lang="en-CA" dirty="0"/>
              <a:t>Temperature</a:t>
            </a:r>
          </a:p>
          <a:p>
            <a:pPr lvl="1"/>
            <a:r>
              <a:rPr lang="en-CA" dirty="0"/>
              <a:t>Velocity</a:t>
            </a:r>
          </a:p>
          <a:p>
            <a:pPr lvl="1"/>
            <a:r>
              <a:rPr lang="en-CA" dirty="0"/>
              <a:t>Thermal comfort</a:t>
            </a:r>
          </a:p>
          <a:p>
            <a:pPr lvl="1"/>
            <a:r>
              <a:rPr lang="en-CA" dirty="0"/>
              <a:t>IAQ</a:t>
            </a:r>
          </a:p>
          <a:p>
            <a:r>
              <a:rPr lang="en-CA" dirty="0"/>
              <a:t>System optimization</a:t>
            </a:r>
          </a:p>
          <a:p>
            <a:pPr marL="0" indent="0">
              <a:buNone/>
            </a:pPr>
            <a:endParaRPr lang="fr-FR" dirty="0"/>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Support</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29275" y="2630332"/>
            <a:ext cx="4705350" cy="454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03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4384894" cy="5032375"/>
          </a:xfrm>
        </p:spPr>
        <p:txBody>
          <a:bodyPr/>
          <a:lstStyle/>
          <a:p>
            <a:r>
              <a:rPr lang="en-CA" dirty="0"/>
              <a:t>Verify system performance</a:t>
            </a:r>
          </a:p>
          <a:p>
            <a:r>
              <a:rPr lang="en-CA" dirty="0"/>
              <a:t>Simulate working conditions </a:t>
            </a:r>
          </a:p>
          <a:p>
            <a:pPr lvl="1"/>
            <a:r>
              <a:rPr lang="en-CA" dirty="0"/>
              <a:t>Hot/cold wall</a:t>
            </a:r>
          </a:p>
          <a:p>
            <a:pPr lvl="1"/>
            <a:r>
              <a:rPr lang="en-CA" dirty="0"/>
              <a:t>Adjustable ceiling height</a:t>
            </a:r>
          </a:p>
          <a:p>
            <a:pPr lvl="1"/>
            <a:r>
              <a:rPr lang="en-CA" dirty="0"/>
              <a:t>Raised floor</a:t>
            </a:r>
          </a:p>
          <a:p>
            <a:r>
              <a:rPr lang="en-CA" dirty="0"/>
              <a:t>Can be used in conjunction with CFD modeling</a:t>
            </a:r>
          </a:p>
          <a:p>
            <a:pPr marL="0" indent="0">
              <a:buNone/>
            </a:pPr>
            <a:endParaRPr lang="fr-FR" dirty="0"/>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Design Support</a:t>
            </a:r>
          </a:p>
        </p:txBody>
      </p:sp>
      <p:sp>
        <p:nvSpPr>
          <p:cNvPr id="4" name="Title 3"/>
          <p:cNvSpPr>
            <a:spLocks noGrp="1"/>
          </p:cNvSpPr>
          <p:nvPr>
            <p:ph type="title"/>
          </p:nvPr>
        </p:nvSpPr>
        <p:spPr/>
        <p:txBody>
          <a:bodyPr>
            <a:normAutofit fontScale="90000"/>
          </a:bodyPr>
          <a:lstStyle/>
          <a:p>
            <a:r>
              <a:rPr lang="en-CA" dirty="0"/>
              <a:t>Displacement Ventilation</a:t>
            </a:r>
          </a:p>
        </p:txBody>
      </p:sp>
      <p:grpSp>
        <p:nvGrpSpPr>
          <p:cNvPr id="11" name="Group 10"/>
          <p:cNvGrpSpPr/>
          <p:nvPr/>
        </p:nvGrpSpPr>
        <p:grpSpPr>
          <a:xfrm>
            <a:off x="7091426" y="1583999"/>
            <a:ext cx="3419191" cy="2591549"/>
            <a:chOff x="5215000" y="1793548"/>
            <a:chExt cx="3419191" cy="2591549"/>
          </a:xfrm>
        </p:grpSpPr>
        <p:pic>
          <p:nvPicPr>
            <p:cNvPr id="7" name="Picture 2" descr="Pews_Front_View"/>
            <p:cNvPicPr>
              <a:picLocks noChangeAspect="1" noChangeArrowheads="1"/>
            </p:cNvPicPr>
            <p:nvPr/>
          </p:nvPicPr>
          <p:blipFill>
            <a:blip r:embed="rId2" cstate="email"/>
            <a:srcRect/>
            <a:stretch>
              <a:fillRect/>
            </a:stretch>
          </p:blipFill>
          <p:spPr bwMode="auto">
            <a:xfrm>
              <a:off x="5215001" y="1820704"/>
              <a:ext cx="3419190" cy="2564393"/>
            </a:xfrm>
            <a:prstGeom prst="rect">
              <a:avLst/>
            </a:prstGeom>
            <a:noFill/>
            <a:ln>
              <a:noFill/>
            </a:ln>
          </p:spPr>
        </p:pic>
        <p:pic>
          <p:nvPicPr>
            <p:cNvPr id="8" name="Picture 3" descr="ARFHD_in_Floor"/>
            <p:cNvPicPr>
              <a:picLocks noChangeAspect="1" noChangeArrowheads="1"/>
            </p:cNvPicPr>
            <p:nvPr/>
          </p:nvPicPr>
          <p:blipFill rotWithShape="1">
            <a:blip r:embed="rId3" cstate="email"/>
            <a:srcRect l="5224" t="12023" r="7275" b="9523"/>
            <a:stretch/>
          </p:blipFill>
          <p:spPr bwMode="auto">
            <a:xfrm>
              <a:off x="7434040" y="2264318"/>
              <a:ext cx="1200151" cy="941556"/>
            </a:xfrm>
            <a:prstGeom prst="rect">
              <a:avLst/>
            </a:prstGeom>
            <a:noFill/>
            <a:ln>
              <a:noFill/>
            </a:ln>
          </p:spPr>
        </p:pic>
        <p:sp>
          <p:nvSpPr>
            <p:cNvPr id="10" name="Content Placeholder 1"/>
            <p:cNvSpPr txBox="1">
              <a:spLocks/>
            </p:cNvSpPr>
            <p:nvPr/>
          </p:nvSpPr>
          <p:spPr bwMode="black">
            <a:xfrm>
              <a:off x="5215000" y="1793548"/>
              <a:ext cx="2966976" cy="436721"/>
            </a:xfrm>
            <a:prstGeom prst="rect">
              <a:avLst/>
            </a:prstGeom>
            <a:solidFill>
              <a:srgbClr val="FFFFFF">
                <a:alpha val="80000"/>
              </a:srgbClr>
            </a:solidFill>
            <a:ln>
              <a:noFill/>
            </a:ln>
            <a:extLs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marL="342900" indent="-342900" algn="l" defTabSz="457200" rtl="0" eaLnBrk="1" latinLnBrk="0" hangingPunct="1">
                <a:lnSpc>
                  <a:spcPct val="100000"/>
                </a:lnSpc>
                <a:spcBef>
                  <a:spcPts val="675"/>
                </a:spcBef>
                <a:buFont typeface="Arial"/>
                <a:buChar char="•"/>
                <a:defRPr sz="2400" kern="0">
                  <a:solidFill>
                    <a:srgbClr val="3F3F3F"/>
                  </a:solidFill>
                  <a:latin typeface="Arial"/>
                  <a:ea typeface="+mn-ea"/>
                  <a:cs typeface="Arial"/>
                </a:defRPr>
              </a:lvl1pPr>
              <a:lvl2pPr marL="742950" indent="-285750" algn="l" defTabSz="457200" rtl="0" eaLnBrk="1" latinLnBrk="0" hangingPunct="1">
                <a:lnSpc>
                  <a:spcPct val="100000"/>
                </a:lnSpc>
                <a:spcBef>
                  <a:spcPts val="675"/>
                </a:spcBef>
                <a:buFont typeface="Arial"/>
                <a:buChar char="–"/>
                <a:defRPr sz="2200" kern="0">
                  <a:solidFill>
                    <a:srgbClr val="3F3F3F"/>
                  </a:solidFill>
                  <a:latin typeface="Arial"/>
                  <a:ea typeface="+mn-ea"/>
                  <a:cs typeface="Arial"/>
                </a:defRPr>
              </a:lvl2pPr>
              <a:lvl3pPr marL="1143000" indent="-228600" algn="l" defTabSz="457200" rtl="0" eaLnBrk="1" latinLnBrk="0" hangingPunct="1">
                <a:lnSpc>
                  <a:spcPct val="100000"/>
                </a:lnSpc>
                <a:spcBef>
                  <a:spcPts val="675"/>
                </a:spcBef>
                <a:buFont typeface="Arial"/>
                <a:buChar char="•"/>
                <a:defRPr sz="2000" kern="0">
                  <a:solidFill>
                    <a:srgbClr val="3F3F3F"/>
                  </a:solidFill>
                  <a:latin typeface="Arial"/>
                  <a:ea typeface="+mn-ea"/>
                  <a:cs typeface="Arial"/>
                </a:defRPr>
              </a:lvl3pPr>
              <a:lvl4pPr marL="16002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4pPr>
              <a:lvl5pPr marL="2057400" indent="-228600" algn="l" defTabSz="457200" rtl="0" eaLnBrk="1" latinLnBrk="0" hangingPunct="1">
                <a:lnSpc>
                  <a:spcPct val="100000"/>
                </a:lnSpc>
                <a:spcBef>
                  <a:spcPts val="675"/>
                </a:spcBef>
                <a:buFont typeface="Arial"/>
                <a:buChar char="»"/>
                <a:defRPr sz="1800" kern="0">
                  <a:solidFill>
                    <a:srgbClr val="3F3F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Church Retrofit Mock-up</a:t>
              </a:r>
              <a:endParaRPr lang="en-CA" sz="2000" dirty="0"/>
            </a:p>
          </p:txBody>
        </p:sp>
      </p:grpSp>
      <p:grpSp>
        <p:nvGrpSpPr>
          <p:cNvPr id="12" name="Group 11"/>
          <p:cNvGrpSpPr/>
          <p:nvPr/>
        </p:nvGrpSpPr>
        <p:grpSpPr>
          <a:xfrm>
            <a:off x="7091426" y="4282177"/>
            <a:ext cx="3419190" cy="2426598"/>
            <a:chOff x="5215001" y="4431402"/>
            <a:chExt cx="3419190" cy="2426598"/>
          </a:xfrm>
        </p:grpSpPr>
        <p:pic>
          <p:nvPicPr>
            <p:cNvPr id="9" name="Picture 2" descr="P5140373"/>
            <p:cNvPicPr>
              <a:picLocks noChangeAspect="1" noChangeArrowheads="1"/>
            </p:cNvPicPr>
            <p:nvPr/>
          </p:nvPicPr>
          <p:blipFill>
            <a:blip r:embed="rId4" cstate="email"/>
            <a:srcRect/>
            <a:stretch>
              <a:fillRect/>
            </a:stretch>
          </p:blipFill>
          <p:spPr bwMode="auto">
            <a:xfrm>
              <a:off x="5215001" y="4431402"/>
              <a:ext cx="3419190" cy="2426598"/>
            </a:xfrm>
            <a:prstGeom prst="rect">
              <a:avLst/>
            </a:prstGeom>
            <a:noFill/>
            <a:ln>
              <a:noFill/>
            </a:ln>
          </p:spPr>
        </p:pic>
        <p:sp>
          <p:nvSpPr>
            <p:cNvPr id="6" name="Content Placeholder 1"/>
            <p:cNvSpPr txBox="1">
              <a:spLocks/>
            </p:cNvSpPr>
            <p:nvPr/>
          </p:nvSpPr>
          <p:spPr bwMode="black">
            <a:xfrm>
              <a:off x="5215002" y="4431402"/>
              <a:ext cx="2477518" cy="397773"/>
            </a:xfrm>
            <a:prstGeom prst="rect">
              <a:avLst/>
            </a:prstGeom>
            <a:solidFill>
              <a:srgbClr val="FFFFFF">
                <a:alpha val="80000"/>
              </a:srgbClr>
            </a:solidFill>
            <a:ln>
              <a:noFill/>
            </a:ln>
            <a:extLs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fontAlgn="auto">
                <a:spcBef>
                  <a:spcPts val="675"/>
                </a:spcBef>
                <a:spcAft>
                  <a:spcPts val="0"/>
                </a:spcAft>
                <a:defRPr/>
              </a:pPr>
              <a:r>
                <a:rPr lang="en-US" sz="2000" kern="0" dirty="0">
                  <a:solidFill>
                    <a:srgbClr val="3F3F3F"/>
                  </a:solidFill>
                  <a:latin typeface="Arial"/>
                  <a:ea typeface="+mn-ea"/>
                  <a:cs typeface="Arial"/>
                </a:rPr>
                <a:t>Classroom Mock-up     </a:t>
              </a:r>
              <a:endParaRPr lang="en-CA" sz="2000" kern="0" dirty="0">
                <a:solidFill>
                  <a:srgbClr val="3F3F3F"/>
                </a:solidFill>
                <a:latin typeface="Arial"/>
                <a:ea typeface="+mn-ea"/>
                <a:cs typeface="Arial"/>
              </a:endParaRPr>
            </a:p>
          </p:txBody>
        </p:sp>
      </p:grpSp>
    </p:spTree>
    <p:extLst>
      <p:ext uri="{BB962C8B-B14F-4D97-AF65-F5344CB8AC3E}">
        <p14:creationId xmlns:p14="http://schemas.microsoft.com/office/powerpoint/2010/main" val="2425935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r>
              <a:rPr lang="en-CA" dirty="0"/>
              <a:t>Questions?</a:t>
            </a:r>
            <a:br>
              <a:rPr lang="en-CA" dirty="0"/>
            </a:br>
            <a:endParaRPr lang="en-CA" sz="2000" dirty="0"/>
          </a:p>
        </p:txBody>
      </p:sp>
    </p:spTree>
    <p:extLst>
      <p:ext uri="{BB962C8B-B14F-4D97-AF65-F5344CB8AC3E}">
        <p14:creationId xmlns:p14="http://schemas.microsoft.com/office/powerpoint/2010/main" val="148269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641786" cy="5032375"/>
          </a:xfrm>
        </p:spPr>
        <p:txBody>
          <a:bodyPr/>
          <a:lstStyle/>
          <a:p>
            <a:pPr marL="0">
              <a:buNone/>
            </a:pPr>
            <a:r>
              <a:rPr lang="en-CA" dirty="0">
                <a:latin typeface="Arial" charset="0"/>
                <a:cs typeface="Arial" charset="0"/>
              </a:rPr>
              <a:t>Stratification – How much is comfortable?</a:t>
            </a:r>
          </a:p>
          <a:p>
            <a:pPr marL="0">
              <a:buNone/>
            </a:pPr>
            <a:endParaRPr lang="en-CA" dirty="0">
              <a:latin typeface="Arial" charset="0"/>
              <a:cs typeface="Arial" charset="0"/>
            </a:endParaRPr>
          </a:p>
          <a:p>
            <a:r>
              <a:rPr lang="en-CA" dirty="0">
                <a:latin typeface="Arial" charset="0"/>
                <a:cs typeface="Arial" charset="0"/>
              </a:rPr>
              <a:t>ASHRAE 55- 7.2°F (standing) allowed</a:t>
            </a:r>
          </a:p>
          <a:p>
            <a:pPr lvl="1"/>
            <a:r>
              <a:rPr lang="en-CA" dirty="0">
                <a:latin typeface="Arial" charset="0"/>
                <a:cs typeface="Arial" charset="0"/>
              </a:rPr>
              <a:t>Addendum A (2013)</a:t>
            </a:r>
          </a:p>
          <a:p>
            <a:r>
              <a:rPr lang="en-CA" dirty="0">
                <a:latin typeface="Arial" charset="0"/>
                <a:cs typeface="Arial" charset="0"/>
              </a:rPr>
              <a:t>More is possible</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28" name="Picture 2"/>
          <p:cNvPicPr>
            <a:picLocks noChangeAspect="1" noChangeArrowheads="1"/>
          </p:cNvPicPr>
          <p:nvPr/>
        </p:nvPicPr>
        <p:blipFill>
          <a:blip r:embed="rId3"/>
          <a:srcRect/>
          <a:stretch>
            <a:fillRect/>
          </a:stretch>
        </p:blipFill>
        <p:spPr bwMode="auto">
          <a:xfrm>
            <a:off x="5620840" y="2157925"/>
            <a:ext cx="4866407" cy="3569740"/>
          </a:xfrm>
          <a:prstGeom prst="rect">
            <a:avLst/>
          </a:prstGeom>
          <a:noFill/>
          <a:ln w="9525">
            <a:noFill/>
            <a:miter lim="800000"/>
            <a:headEnd/>
            <a:tailEnd/>
          </a:ln>
        </p:spPr>
      </p:pic>
      <p:sp>
        <p:nvSpPr>
          <p:cNvPr id="29" name="TextBox 28"/>
          <p:cNvSpPr txBox="1"/>
          <p:nvPr/>
        </p:nvSpPr>
        <p:spPr>
          <a:xfrm>
            <a:off x="9216521" y="6350168"/>
            <a:ext cx="963725" cy="253916"/>
          </a:xfrm>
          <a:prstGeom prst="rect">
            <a:avLst/>
          </a:prstGeom>
          <a:noFill/>
        </p:spPr>
        <p:txBody>
          <a:bodyPr wrap="none" rtlCol="0">
            <a:spAutoFit/>
          </a:bodyPr>
          <a:lstStyle/>
          <a:p>
            <a:pPr algn="ctr"/>
            <a:r>
              <a:rPr lang="en-US" sz="1050" i="1" dirty="0">
                <a:latin typeface="Arial" pitchFamily="34" charset="0"/>
                <a:cs typeface="Arial" pitchFamily="34" charset="0"/>
              </a:rPr>
              <a:t>Source: CBE</a:t>
            </a:r>
          </a:p>
        </p:txBody>
      </p:sp>
    </p:spTree>
    <p:extLst>
      <p:ext uri="{BB962C8B-B14F-4D97-AF65-F5344CB8AC3E}">
        <p14:creationId xmlns:p14="http://schemas.microsoft.com/office/powerpoint/2010/main" val="3668982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1321" y="1676401"/>
            <a:ext cx="3907600" cy="5032375"/>
          </a:xfrm>
        </p:spPr>
        <p:txBody>
          <a:bodyPr/>
          <a:lstStyle/>
          <a:p>
            <a:r>
              <a:rPr lang="en-US" dirty="0"/>
              <a:t>Flexibility</a:t>
            </a:r>
          </a:p>
          <a:p>
            <a:r>
              <a:rPr lang="en-US" dirty="0"/>
              <a:t>Quiet</a:t>
            </a:r>
          </a:p>
          <a:p>
            <a:r>
              <a:rPr lang="en-US" dirty="0"/>
              <a:t>Indoor Air Quality</a:t>
            </a:r>
          </a:p>
          <a:p>
            <a:r>
              <a:rPr lang="en-US" dirty="0"/>
              <a:t>Thermal Comfort</a:t>
            </a:r>
          </a:p>
          <a:p>
            <a:r>
              <a:rPr lang="en-US" dirty="0"/>
              <a:t>Occupant Performance</a:t>
            </a:r>
          </a:p>
          <a:p>
            <a:r>
              <a:rPr lang="en-US" dirty="0"/>
              <a:t>Energy Savings</a:t>
            </a:r>
          </a:p>
          <a:p>
            <a:r>
              <a:rPr lang="en-US" dirty="0"/>
              <a:t>LEED and CHPS</a:t>
            </a:r>
          </a:p>
          <a:p>
            <a:endParaRPr lang="en-CA" dirty="0"/>
          </a:p>
        </p:txBody>
      </p:sp>
      <p:sp>
        <p:nvSpPr>
          <p:cNvPr id="3" name="Text Placeholder 2"/>
          <p:cNvSpPr>
            <a:spLocks noGrp="1"/>
          </p:cNvSpPr>
          <p:nvPr>
            <p:ph type="body" sz="quarter" idx="10"/>
          </p:nvPr>
        </p:nvSpPr>
        <p:spPr/>
        <p:txBody>
          <a:bodyPr>
            <a:normAutofit fontScale="92500" lnSpcReduction="10000"/>
          </a:bodyPr>
          <a:lstStyle/>
          <a:p>
            <a:r>
              <a:rPr lang="en-CA" dirty="0">
                <a:solidFill>
                  <a:schemeClr val="tx1"/>
                </a:solidFill>
              </a:rPr>
              <a:t>Overview and Benefits</a:t>
            </a:r>
          </a:p>
        </p:txBody>
      </p:sp>
      <p:sp>
        <p:nvSpPr>
          <p:cNvPr id="4" name="Title 3"/>
          <p:cNvSpPr>
            <a:spLocks noGrp="1"/>
          </p:cNvSpPr>
          <p:nvPr>
            <p:ph type="title"/>
          </p:nvPr>
        </p:nvSpPr>
        <p:spPr/>
        <p:txBody>
          <a:bodyPr>
            <a:normAutofit fontScale="90000"/>
          </a:bodyPr>
          <a:lstStyle/>
          <a:p>
            <a:r>
              <a:rPr lang="en-CA" dirty="0"/>
              <a:t>Displacement Ventilation</a:t>
            </a:r>
          </a:p>
        </p:txBody>
      </p:sp>
      <p:pic>
        <p:nvPicPr>
          <p:cNvPr id="6" name="Picture 3" descr="G:\_Staff\Dylan\Marketing Associate\Presentations\U of M\SFCM1-114.png"/>
          <p:cNvPicPr>
            <a:picLocks noChangeAspect="1" noChangeArrowheads="1"/>
          </p:cNvPicPr>
          <p:nvPr/>
        </p:nvPicPr>
        <p:blipFill rotWithShape="1">
          <a:blip r:embed="rId3">
            <a:extLst>
              <a:ext uri="{28A0092B-C50C-407E-A947-70E740481C1C}">
                <a14:useLocalDpi xmlns:a14="http://schemas.microsoft.com/office/drawing/2010/main" val="0"/>
              </a:ext>
            </a:extLst>
          </a:blip>
          <a:srcRect l="30114" r="13566" b="10462"/>
          <a:stretch/>
        </p:blipFill>
        <p:spPr bwMode="auto">
          <a:xfrm>
            <a:off x="5953958" y="1455524"/>
            <a:ext cx="4714043" cy="562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177722"/>
      </p:ext>
    </p:extLst>
  </p:cSld>
  <p:clrMapOvr>
    <a:masterClrMapping/>
  </p:clrMapOvr>
</p:sld>
</file>

<file path=ppt/theme/theme1.xml><?xml version="1.0" encoding="utf-8"?>
<a:theme xmlns:a="http://schemas.openxmlformats.org/drawingml/2006/main" name="7_Diffusers">
  <a:themeElements>
    <a:clrScheme name="Displacement">
      <a:dk1>
        <a:sysClr val="windowText" lastClr="000000"/>
      </a:dk1>
      <a:lt1>
        <a:srgbClr val="FFFFFF"/>
      </a:lt1>
      <a:dk2>
        <a:srgbClr val="7F7F7F"/>
      </a:dk2>
      <a:lt2>
        <a:srgbClr val="E6E6E6"/>
      </a:lt2>
      <a:accent1>
        <a:srgbClr val="008160"/>
      </a:accent1>
      <a:accent2>
        <a:srgbClr val="017761"/>
      </a:accent2>
      <a:accent3>
        <a:srgbClr val="1883AF"/>
      </a:accent3>
      <a:accent4>
        <a:srgbClr val="000000"/>
      </a:accent4>
      <a:accent5>
        <a:srgbClr val="000000"/>
      </a:accent5>
      <a:accent6>
        <a:srgbClr val="000000"/>
      </a:accent6>
      <a:hlink>
        <a:srgbClr val="0088E8"/>
      </a:hlink>
      <a:folHlink>
        <a:srgbClr val="0060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iffusers">
  <a:themeElements>
    <a:clrScheme name="Displacement">
      <a:dk1>
        <a:sysClr val="windowText" lastClr="000000"/>
      </a:dk1>
      <a:lt1>
        <a:srgbClr val="FFFFFF"/>
      </a:lt1>
      <a:dk2>
        <a:srgbClr val="7F7F7F"/>
      </a:dk2>
      <a:lt2>
        <a:srgbClr val="E6E6E6"/>
      </a:lt2>
      <a:accent1>
        <a:srgbClr val="008160"/>
      </a:accent1>
      <a:accent2>
        <a:srgbClr val="017761"/>
      </a:accent2>
      <a:accent3>
        <a:srgbClr val="1883AF"/>
      </a:accent3>
      <a:accent4>
        <a:srgbClr val="000000"/>
      </a:accent4>
      <a:accent5>
        <a:srgbClr val="000000"/>
      </a:accent5>
      <a:accent6>
        <a:srgbClr val="000000"/>
      </a:accent6>
      <a:hlink>
        <a:srgbClr val="0088E8"/>
      </a:hlink>
      <a:folHlink>
        <a:srgbClr val="0060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4.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69DA3AD07EBE448D682EE53B9C55CE" ma:contentTypeVersion="1" ma:contentTypeDescription="Create a new document." ma:contentTypeScope="" ma:versionID="674c2391b11daf5851ac3dab4c65f45e">
  <xsd:schema xmlns:xsd="http://www.w3.org/2001/XMLSchema" xmlns:xs="http://www.w3.org/2001/XMLSchema" xmlns:p="http://schemas.microsoft.com/office/2006/metadata/properties" targetNamespace="http://schemas.microsoft.com/office/2006/metadata/properties" ma:root="true" ma:fieldsID="4c37901602a3e2ba5ec7d8339d7d3b2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AE8807-5216-4E38-993D-E957D1211E7B}">
  <ds:schemaRefs>
    <ds:schemaRef ds:uri="http://purl.org/dc/term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4DD23A15-2D23-4FB0-B436-BF7A27150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2262194-76AB-4941-9DA3-E3FE19AD87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Price_PPT_Default_v001.potx</Template>
  <TotalTime>6453</TotalTime>
  <Words>2864</Words>
  <Application>Microsoft Office PowerPoint</Application>
  <PresentationFormat>Widescreen</PresentationFormat>
  <Paragraphs>554</Paragraphs>
  <Slides>77</Slides>
  <Notes>18</Notes>
  <HiddenSlides>4</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77</vt:i4>
      </vt:variant>
    </vt:vector>
  </HeadingPairs>
  <TitlesOfParts>
    <vt:vector size="85" baseType="lpstr">
      <vt:lpstr>Arial</vt:lpstr>
      <vt:lpstr>Calibri</vt:lpstr>
      <vt:lpstr>Calibri Light</vt:lpstr>
      <vt:lpstr>Cambria Math</vt:lpstr>
      <vt:lpstr>Times New Roman</vt:lpstr>
      <vt:lpstr>7_Diffusers</vt:lpstr>
      <vt:lpstr>8_Diffusers</vt:lpstr>
      <vt:lpstr>Theme1</vt:lpstr>
      <vt:lpstr>Displacement Ventilation</vt:lpstr>
      <vt:lpstr>Displacement Ventilation</vt:lpstr>
      <vt:lpstr>Overview and Benefits</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Applications</vt:lpstr>
      <vt:lpstr>PowerPoint Presentation</vt:lpstr>
      <vt:lpstr>PowerPoint Presentation</vt:lpstr>
      <vt:lpstr>PowerPoint Presentation</vt:lpstr>
      <vt:lpstr>PowerPoint Presentation</vt:lpstr>
      <vt:lpstr>PowerPoint Presentation</vt:lpstr>
      <vt:lpstr>PowerPoint Presentation</vt:lpstr>
      <vt:lpstr>Design Considerations</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Diffuser Selection Process </vt:lpstr>
      <vt:lpstr>Displacement Ventilation</vt:lpstr>
      <vt:lpstr>Displacement Ventilation</vt:lpstr>
      <vt:lpstr>Displacement Ventilation </vt:lpstr>
      <vt:lpstr>Displacement Ventilation  </vt:lpstr>
      <vt:lpstr>Diffuser Selection Process Custom Considerations</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Displacement Ventilation</vt:lpstr>
      <vt:lpstr>PowerPoint Presentation</vt:lpstr>
      <vt:lpstr>Displacement Ventilation</vt:lpstr>
      <vt:lpstr>PowerPoint Presentation</vt:lpstr>
      <vt:lpstr>PowerPoint Presentation</vt:lpstr>
      <vt:lpstr>PowerPoint Presentation</vt:lpstr>
      <vt:lpstr>PowerPoint Presentation</vt:lpstr>
      <vt:lpstr>PowerPoint Presentation</vt:lpstr>
      <vt:lpstr>Displacement Ventilation Questions?</vt:lpstr>
      <vt:lpstr>Displacement Ventilation</vt:lpstr>
      <vt:lpstr>Displacement Ventilation</vt:lpstr>
      <vt:lpstr>Displacement Ventilation</vt:lpstr>
      <vt:lpstr>Displacement Ventilation</vt:lpstr>
      <vt:lpstr>Questions? </vt:lpstr>
    </vt:vector>
  </TitlesOfParts>
  <Company>Price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Justen Vogt</dc:creator>
  <cp:lastModifiedBy>Dustin Rodgers</cp:lastModifiedBy>
  <cp:revision>455</cp:revision>
  <cp:lastPrinted>2017-03-08T21:08:20Z</cp:lastPrinted>
  <dcterms:created xsi:type="dcterms:W3CDTF">2011-11-07T15:55:17Z</dcterms:created>
  <dcterms:modified xsi:type="dcterms:W3CDTF">2023-09-01T20:38:45Z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0x010100C969DA3AD07EBE448D682EE53B9C55CE</vt:lpwstr>
  </property>
</Properties>
</file>